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94"/>
  </p:notesMasterIdLst>
  <p:handoutMasterIdLst>
    <p:handoutMasterId r:id="rId95"/>
  </p:handoutMasterIdLst>
  <p:sldIdLst>
    <p:sldId id="332" r:id="rId5"/>
    <p:sldId id="316" r:id="rId6"/>
    <p:sldId id="447" r:id="rId7"/>
    <p:sldId id="406" r:id="rId8"/>
    <p:sldId id="418" r:id="rId9"/>
    <p:sldId id="419" r:id="rId10"/>
    <p:sldId id="331" r:id="rId11"/>
    <p:sldId id="713" r:id="rId12"/>
    <p:sldId id="702" r:id="rId13"/>
    <p:sldId id="703" r:id="rId14"/>
    <p:sldId id="704" r:id="rId15"/>
    <p:sldId id="699" r:id="rId16"/>
    <p:sldId id="452" r:id="rId17"/>
    <p:sldId id="455" r:id="rId18"/>
    <p:sldId id="454" r:id="rId19"/>
    <p:sldId id="451" r:id="rId20"/>
    <p:sldId id="449" r:id="rId21"/>
    <p:sldId id="450" r:id="rId22"/>
    <p:sldId id="364" r:id="rId23"/>
    <p:sldId id="333" r:id="rId24"/>
    <p:sldId id="436" r:id="rId25"/>
    <p:sldId id="433" r:id="rId26"/>
    <p:sldId id="335" r:id="rId27"/>
    <p:sldId id="336" r:id="rId28"/>
    <p:sldId id="337" r:id="rId29"/>
    <p:sldId id="421" r:id="rId30"/>
    <p:sldId id="338" r:id="rId31"/>
    <p:sldId id="340" r:id="rId32"/>
    <p:sldId id="344" r:id="rId33"/>
    <p:sldId id="345" r:id="rId34"/>
    <p:sldId id="366" r:id="rId35"/>
    <p:sldId id="373" r:id="rId36"/>
    <p:sldId id="375" r:id="rId37"/>
    <p:sldId id="376" r:id="rId38"/>
    <p:sldId id="377" r:id="rId39"/>
    <p:sldId id="378" r:id="rId40"/>
    <p:sldId id="379" r:id="rId41"/>
    <p:sldId id="705" r:id="rId42"/>
    <p:sldId id="339" r:id="rId43"/>
    <p:sldId id="342" r:id="rId44"/>
    <p:sldId id="448" r:id="rId45"/>
    <p:sldId id="343" r:id="rId46"/>
    <p:sldId id="701" r:id="rId47"/>
    <p:sldId id="441" r:id="rId48"/>
    <p:sldId id="380" r:id="rId49"/>
    <p:sldId id="381" r:id="rId50"/>
    <p:sldId id="382" r:id="rId51"/>
    <p:sldId id="383" r:id="rId52"/>
    <p:sldId id="384" r:id="rId53"/>
    <p:sldId id="385" r:id="rId54"/>
    <p:sldId id="706" r:id="rId55"/>
    <p:sldId id="707" r:id="rId56"/>
    <p:sldId id="348" r:id="rId57"/>
    <p:sldId id="715" r:id="rId58"/>
    <p:sldId id="391" r:id="rId59"/>
    <p:sldId id="393" r:id="rId60"/>
    <p:sldId id="351" r:id="rId61"/>
    <p:sldId id="352" r:id="rId62"/>
    <p:sldId id="353" r:id="rId63"/>
    <p:sldId id="354" r:id="rId64"/>
    <p:sldId id="716" r:id="rId65"/>
    <p:sldId id="717" r:id="rId66"/>
    <p:sldId id="714" r:id="rId67"/>
    <p:sldId id="357" r:id="rId68"/>
    <p:sldId id="359" r:id="rId69"/>
    <p:sldId id="726" r:id="rId70"/>
    <p:sldId id="407" r:id="rId71"/>
    <p:sldId id="408" r:id="rId72"/>
    <p:sldId id="409" r:id="rId73"/>
    <p:sldId id="410" r:id="rId74"/>
    <p:sldId id="411" r:id="rId75"/>
    <p:sldId id="413" r:id="rId76"/>
    <p:sldId id="414" r:id="rId77"/>
    <p:sldId id="443" r:id="rId78"/>
    <p:sldId id="444" r:id="rId79"/>
    <p:sldId id="445" r:id="rId80"/>
    <p:sldId id="719" r:id="rId81"/>
    <p:sldId id="718" r:id="rId82"/>
    <p:sldId id="720" r:id="rId83"/>
    <p:sldId id="722" r:id="rId84"/>
    <p:sldId id="723" r:id="rId85"/>
    <p:sldId id="727" r:id="rId86"/>
    <p:sldId id="403" r:id="rId87"/>
    <p:sldId id="697" r:id="rId88"/>
    <p:sldId id="349" r:id="rId89"/>
    <p:sldId id="405" r:id="rId90"/>
    <p:sldId id="277" r:id="rId91"/>
    <p:sldId id="724" r:id="rId92"/>
    <p:sldId id="725" r:id="rId93"/>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673032-27C5-47C3-BE01-5BC6C262FE5A}">
          <p14:sldIdLst>
            <p14:sldId id="332"/>
            <p14:sldId id="316"/>
          </p14:sldIdLst>
        </p14:section>
        <p14:section name="Introduction" id="{81C3703A-5B92-42A3-A6AF-D7F3901F4370}">
          <p14:sldIdLst>
            <p14:sldId id="447"/>
            <p14:sldId id="406"/>
            <p14:sldId id="418"/>
            <p14:sldId id="419"/>
            <p14:sldId id="331"/>
            <p14:sldId id="713"/>
            <p14:sldId id="702"/>
            <p14:sldId id="703"/>
            <p14:sldId id="704"/>
            <p14:sldId id="699"/>
            <p14:sldId id="452"/>
            <p14:sldId id="455"/>
            <p14:sldId id="454"/>
            <p14:sldId id="451"/>
            <p14:sldId id="449"/>
            <p14:sldId id="450"/>
            <p14:sldId id="364"/>
            <p14:sldId id="333"/>
            <p14:sldId id="436"/>
          </p14:sldIdLst>
        </p14:section>
        <p14:section name="Apprentissage passif -- intro" id="{3EC48FBC-6FFC-4411-92F6-565D58B33A42}">
          <p14:sldIdLst>
            <p14:sldId id="433"/>
            <p14:sldId id="335"/>
            <p14:sldId id="336"/>
          </p14:sldIdLst>
        </p14:section>
        <p14:section name="Apprentissage passif -- par estimation directe" id="{AC4896E6-0515-441A-B7AD-EB9978A594E9}">
          <p14:sldIdLst>
            <p14:sldId id="337"/>
            <p14:sldId id="421"/>
            <p14:sldId id="338"/>
          </p14:sldIdLst>
        </p14:section>
        <p14:section name="Apprentissage passif -- par progranmation dynamique adaptative" id="{834B8A0E-E41F-4D55-9CDC-11D3D9B1A9BA}">
          <p14:sldIdLst>
            <p14:sldId id="340"/>
            <p14:sldId id="344"/>
            <p14:sldId id="345"/>
            <p14:sldId id="366"/>
            <p14:sldId id="373"/>
            <p14:sldId id="375"/>
            <p14:sldId id="376"/>
            <p14:sldId id="377"/>
            <p14:sldId id="378"/>
            <p14:sldId id="379"/>
            <p14:sldId id="705"/>
            <p14:sldId id="339"/>
            <p14:sldId id="342"/>
          </p14:sldIdLst>
        </p14:section>
        <p14:section name="Apprentissage passif -- par différence temporelle" id="{F85D39B5-C82E-4DB1-8A9F-8322878B43EE}">
          <p14:sldIdLst>
            <p14:sldId id="448"/>
            <p14:sldId id="343"/>
            <p14:sldId id="701"/>
            <p14:sldId id="441"/>
            <p14:sldId id="380"/>
            <p14:sldId id="381"/>
            <p14:sldId id="382"/>
            <p14:sldId id="383"/>
            <p14:sldId id="384"/>
            <p14:sldId id="385"/>
            <p14:sldId id="706"/>
            <p14:sldId id="707"/>
          </p14:sldIdLst>
        </p14:section>
        <p14:section name="Apprentissage actif -- PDA Vorace" id="{29A04D4F-60F9-4E50-AA2B-F5BC13160A20}">
          <p14:sldIdLst>
            <p14:sldId id="348"/>
            <p14:sldId id="715"/>
            <p14:sldId id="391"/>
            <p14:sldId id="393"/>
            <p14:sldId id="351"/>
            <p14:sldId id="352"/>
          </p14:sldIdLst>
        </p14:section>
        <p14:section name="Apprentissage actif -- Dilemme exploration-exploitation" id="{A5D7B74B-EFB7-47FF-BABF-B2E73B6EE7E1}">
          <p14:sldIdLst>
            <p14:sldId id="353"/>
            <p14:sldId id="354"/>
            <p14:sldId id="716"/>
            <p14:sldId id="717"/>
          </p14:sldIdLst>
        </p14:section>
        <p14:section name="Apprentissage actif -- Q-Learning" id="{05356D40-F130-4C35-AE98-7C2D9BE73F8F}">
          <p14:sldIdLst>
            <p14:sldId id="714"/>
            <p14:sldId id="357"/>
            <p14:sldId id="359"/>
            <p14:sldId id="726"/>
            <p14:sldId id="407"/>
            <p14:sldId id="408"/>
            <p14:sldId id="409"/>
            <p14:sldId id="410"/>
            <p14:sldId id="411"/>
            <p14:sldId id="413"/>
            <p14:sldId id="414"/>
          </p14:sldIdLst>
        </p14:section>
        <p14:section name="Approximation de fonction - Introduction" id="{5B15CAA7-30BA-4D76-9419-4C266772188F}">
          <p14:sldIdLst>
            <p14:sldId id="443"/>
            <p14:sldId id="444"/>
            <p14:sldId id="445"/>
            <p14:sldId id="719"/>
          </p14:sldIdLst>
        </p14:section>
        <p14:section name="Approximer l'apprentissage passif par une fonction linéaire" id="{7A40F190-5853-4630-BE6F-B0A6FF0CE776}">
          <p14:sldIdLst>
            <p14:sldId id="718"/>
            <p14:sldId id="720"/>
          </p14:sldIdLst>
        </p14:section>
        <p14:section name="Approximer l'apprentissage actif par différence temporelle" id="{92304FC5-5817-45CE-B9F6-8EEBCC448056}">
          <p14:sldIdLst>
            <p14:sldId id="722"/>
          </p14:sldIdLst>
        </p14:section>
        <p14:section name="Apprentissage par renforcement profond" id="{015C441E-DE96-4F12-8C42-29E780637AC6}">
          <p14:sldIdLst>
            <p14:sldId id="723"/>
            <p14:sldId id="727"/>
          </p14:sldIdLst>
        </p14:section>
        <p14:section name="Conclusion" id="{31DD3CC8-C6BE-4FA5-B912-F76771F6CA45}">
          <p14:sldIdLst>
            <p14:sldId id="403"/>
            <p14:sldId id="697"/>
            <p14:sldId id="349"/>
            <p14:sldId id="405"/>
          </p14:sldIdLst>
        </p14:section>
        <p14:section name="Rappel" id="{E0CFB6D7-9847-47F6-AD80-925C3C3A8795}">
          <p14:sldIdLst>
            <p14:sldId id="277"/>
          </p14:sldIdLst>
        </p14:section>
        <p14:section name="DQN" id="{D3363827-9792-4F0C-95CD-088FD48750C9}">
          <p14:sldIdLst>
            <p14:sldId id="724"/>
            <p14:sldId id="7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C27DE-71B0-435D-9176-7FAE29F186EF}" v="4" dt="2023-02-10T14:07:20.932"/>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26" autoAdjust="0"/>
    <p:restoredTop sz="95883" autoAdjust="0"/>
  </p:normalViewPr>
  <p:slideViewPr>
    <p:cSldViewPr snapToGrid="0">
      <p:cViewPr varScale="1">
        <p:scale>
          <a:sx n="99" d="100"/>
          <a:sy n="99" d="100"/>
        </p:scale>
        <p:origin x="1080" y="58"/>
      </p:cViewPr>
      <p:guideLst>
        <p:guide orient="horz" pos="2160"/>
        <p:guide pos="2880"/>
      </p:guideLst>
    </p:cSldViewPr>
  </p:slideViewPr>
  <p:outlineViewPr>
    <p:cViewPr>
      <p:scale>
        <a:sx n="33" d="100"/>
        <a:sy n="33" d="100"/>
      </p:scale>
      <p:origin x="0" y="-116093"/>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2759960907" sldId="418"/>
        </pc:sldMkLst>
      </pc:sldChg>
      <pc:sldChg chg="add">
        <pc:chgData name="Froduald Kabanza" userId="edf393d0-642b-4b9e-8c75-f62133241689" providerId="ADAL" clId="{0C94AB9F-34DA-44D4-A4F1-AF6BF0F44370}" dt="2022-01-28T12:47:53.560" v="2294"/>
        <pc:sldMkLst>
          <pc:docMk/>
          <pc:sldMk cId="3930947936"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120254367"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Froduald Kabanza" userId="edf393d0-642b-4b9e-8c75-f62133241689" providerId="ADAL" clId="{DD84B0A5-09DF-4A3D-B46F-031754A9563F}"/>
    <pc:docChg chg="undo custSel delSld modSld sldOrd delSection modSection">
      <pc:chgData name="Froduald Kabanza" userId="edf393d0-642b-4b9e-8c75-f62133241689" providerId="ADAL" clId="{DD84B0A5-09DF-4A3D-B46F-031754A9563F}" dt="2022-02-03T23:38:33.040" v="535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1745173593" sldId="277"/>
        </pc:sldMkLst>
        <pc:spChg chg="mod">
          <ac:chgData name="Froduald Kabanza" userId="edf393d0-642b-4b9e-8c75-f62133241689" providerId="ADAL" clId="{DD84B0A5-09DF-4A3D-B46F-031754A9563F}" dt="2022-02-03T23:20:01.195" v="4941" actId="20577"/>
          <ac:spMkLst>
            <pc:docMk/>
            <pc:sldMk cId="1745173593"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1707604666" sldId="320"/>
        </pc:sldMkLst>
        <pc:spChg chg="mod">
          <ac:chgData name="Froduald Kabanza" userId="edf393d0-642b-4b9e-8c75-f62133241689" providerId="ADAL" clId="{DD84B0A5-09DF-4A3D-B46F-031754A9563F}" dt="2022-02-03T23:26:23.616" v="5140" actId="947"/>
          <ac:spMkLst>
            <pc:docMk/>
            <pc:sldMk cId="1707604666"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3579281604" sldId="321"/>
        </pc:sldMkLst>
        <pc:spChg chg="add del mod">
          <ac:chgData name="Froduald Kabanza" userId="edf393d0-642b-4b9e-8c75-f62133241689" providerId="ADAL" clId="{DD84B0A5-09DF-4A3D-B46F-031754A9563F}" dt="2022-02-03T23:25:47.416" v="5139" actId="20577"/>
          <ac:spMkLst>
            <pc:docMk/>
            <pc:sldMk cId="3579281604"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4251277817" sldId="345"/>
        </pc:sldMkLst>
        <pc:spChg chg="mod">
          <ac:chgData name="Froduald Kabanza" userId="edf393d0-642b-4b9e-8c75-f62133241689" providerId="ADAL" clId="{DD84B0A5-09DF-4A3D-B46F-031754A9563F}" dt="2022-02-03T23:10:45.021" v="4440" actId="1076"/>
          <ac:spMkLst>
            <pc:docMk/>
            <pc:sldMk cId="4251277817"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4251277817"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4251277817" sldId="345"/>
            <ac:cxnSpMk id="3" creationId="{00000000-0000-0000-0000-000000000000}"/>
          </ac:cxnSpMkLst>
        </pc:cxnChg>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Tx">
        <pc:chgData name="Froduald Kabanza" userId="edf393d0-642b-4b9e-8c75-f62133241689" providerId="ADAL" clId="{DD84B0A5-09DF-4A3D-B46F-031754A9563F}" dt="2022-02-03T21:27:07.232" v="936" actId="20577"/>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4128501819" sldId="701"/>
        </pc:sldMkLst>
        <pc:graphicFrameChg chg="add mod modGraphic">
          <ac:chgData name="Froduald Kabanza" userId="edf393d0-642b-4b9e-8c75-f62133241689" providerId="ADAL" clId="{DD84B0A5-09DF-4A3D-B46F-031754A9563F}" dt="2022-02-03T23:13:21.087" v="4452" actId="1076"/>
          <ac:graphicFrameMkLst>
            <pc:docMk/>
            <pc:sldMk cId="4128501819"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148612418" sldId="703"/>
        </pc:sldMkLst>
        <pc:spChg chg="mod topLvl">
          <ac:chgData name="Froduald Kabanza" userId="edf393d0-642b-4b9e-8c75-f62133241689" providerId="ADAL" clId="{DD84B0A5-09DF-4A3D-B46F-031754A9563F}" dt="2022-02-03T22:57:48.285" v="3354" actId="1076"/>
          <ac:spMkLst>
            <pc:docMk/>
            <pc:sldMk cId="148612418"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148612418"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148612418"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148612418"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148612418"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148612418"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148612418"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148612418"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148612418"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148612418"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148612418"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148612418"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148612418"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148612418"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148612418"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148612418"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148612418"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148612418"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148612418"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148612418"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148612418"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148612418"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148612418"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148612418"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148612418"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148612418"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148612418"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148612418"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148612418"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148612418"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148612418"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148612418"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148612418"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148612418"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148612418"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148612418"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148612418"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148612418"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148612418"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148612418"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148612418"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docChg>
  </pc:docChgLst>
  <pc:docChgLst>
    <pc:chgData name="Froduald Kabanza" userId="edf393d0-642b-4b9e-8c75-f62133241689" providerId="ADAL" clId="{6DCC7E12-9C7D-4C54-9EDC-9BD9BDE80FAA}"/>
    <pc:docChg chg="undo redo custSel addSld delSld modSld sldOrd addSection delSection modSection">
      <pc:chgData name="Froduald Kabanza" userId="edf393d0-642b-4b9e-8c75-f62133241689" providerId="ADAL" clId="{6DCC7E12-9C7D-4C54-9EDC-9BD9BDE80FAA}" dt="2022-02-17T14:36:51.063" v="3928"/>
      <pc:docMkLst>
        <pc:docMk/>
      </pc:docMkLst>
      <pc:sldChg chg="del">
        <pc:chgData name="Froduald Kabanza" userId="edf393d0-642b-4b9e-8c75-f62133241689" providerId="ADAL" clId="{6DCC7E12-9C7D-4C54-9EDC-9BD9BDE80FAA}" dt="2022-02-10T17:14:35.264" v="41" actId="2696"/>
        <pc:sldMkLst>
          <pc:docMk/>
          <pc:sldMk cId="0" sldId="258"/>
        </pc:sldMkLst>
      </pc:sldChg>
      <pc:sldChg chg="del">
        <pc:chgData name="Froduald Kabanza" userId="edf393d0-642b-4b9e-8c75-f62133241689" providerId="ADAL" clId="{6DCC7E12-9C7D-4C54-9EDC-9BD9BDE80FAA}" dt="2022-02-10T17:14:35.264" v="41" actId="2696"/>
        <pc:sldMkLst>
          <pc:docMk/>
          <pc:sldMk cId="0" sldId="261"/>
        </pc:sldMkLst>
      </pc:sldChg>
      <pc:sldChg chg="del">
        <pc:chgData name="Froduald Kabanza" userId="edf393d0-642b-4b9e-8c75-f62133241689" providerId="ADAL" clId="{6DCC7E12-9C7D-4C54-9EDC-9BD9BDE80FAA}" dt="2022-02-10T17:14:35.264" v="41" actId="2696"/>
        <pc:sldMkLst>
          <pc:docMk/>
          <pc:sldMk cId="0" sldId="263"/>
        </pc:sldMkLst>
      </pc:sldChg>
      <pc:sldChg chg="addSp delSp modSp add del mod modShow">
        <pc:chgData name="Froduald Kabanza" userId="edf393d0-642b-4b9e-8c75-f62133241689" providerId="ADAL" clId="{6DCC7E12-9C7D-4C54-9EDC-9BD9BDE80FAA}" dt="2022-02-17T12:14:34.730" v="3795" actId="729"/>
        <pc:sldMkLst>
          <pc:docMk/>
          <pc:sldMk cId="0" sldId="264"/>
        </pc:sldMkLst>
        <pc:spChg chg="add mod">
          <ac:chgData name="Froduald Kabanza" userId="edf393d0-642b-4b9e-8c75-f62133241689" providerId="ADAL" clId="{6DCC7E12-9C7D-4C54-9EDC-9BD9BDE80FAA}" dt="2022-02-11T11:05:57.926" v="1711" actId="164"/>
          <ac:spMkLst>
            <pc:docMk/>
            <pc:sldMk cId="0" sldId="264"/>
            <ac:spMk id="52" creationId="{77AAC139-9E83-4F86-B417-6677E44F762A}"/>
          </ac:spMkLst>
        </pc:spChg>
        <pc:spChg chg="mod">
          <ac:chgData name="Froduald Kabanza" userId="edf393d0-642b-4b9e-8c75-f62133241689" providerId="ADAL" clId="{6DCC7E12-9C7D-4C54-9EDC-9BD9BDE80FAA}" dt="2022-02-11T10:49:30.649" v="1537" actId="313"/>
          <ac:spMkLst>
            <pc:docMk/>
            <pc:sldMk cId="0" sldId="264"/>
            <ac:spMk id="62" creationId="{00000000-0000-0000-0000-000000000000}"/>
          </ac:spMkLst>
        </pc:spChg>
        <pc:spChg chg="mod">
          <ac:chgData name="Froduald Kabanza" userId="edf393d0-642b-4b9e-8c75-f62133241689" providerId="ADAL" clId="{6DCC7E12-9C7D-4C54-9EDC-9BD9BDE80FAA}" dt="2022-02-11T10:49:31.324" v="1538" actId="313"/>
          <ac:spMkLst>
            <pc:docMk/>
            <pc:sldMk cId="0" sldId="264"/>
            <ac:spMk id="64"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8"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9" creationId="{00000000-0000-0000-0000-000000000000}"/>
          </ac:spMkLst>
        </pc:spChg>
        <pc:spChg chg="mod">
          <ac:chgData name="Froduald Kabanza" userId="edf393d0-642b-4b9e-8c75-f62133241689" providerId="ADAL" clId="{6DCC7E12-9C7D-4C54-9EDC-9BD9BDE80FAA}" dt="2022-02-11T10:49:28.576" v="1535" actId="313"/>
          <ac:spMkLst>
            <pc:docMk/>
            <pc:sldMk cId="0" sldId="264"/>
            <ac:spMk id="9238" creationId="{00000000-0000-0000-0000-000000000000}"/>
          </ac:spMkLst>
        </pc:spChg>
        <pc:spChg chg="del mod">
          <ac:chgData name="Froduald Kabanza" userId="edf393d0-642b-4b9e-8c75-f62133241689" providerId="ADAL" clId="{6DCC7E12-9C7D-4C54-9EDC-9BD9BDE80FAA}" dt="2022-02-11T11:05:41.163" v="1709" actId="478"/>
          <ac:spMkLst>
            <pc:docMk/>
            <pc:sldMk cId="0" sldId="264"/>
            <ac:spMk id="9252" creationId="{00000000-0000-0000-0000-000000000000}"/>
          </ac:spMkLst>
        </pc:spChg>
        <pc:spChg chg="mod">
          <ac:chgData name="Froduald Kabanza" userId="edf393d0-642b-4b9e-8c75-f62133241689" providerId="ADAL" clId="{6DCC7E12-9C7D-4C54-9EDC-9BD9BDE80FAA}" dt="2022-02-11T11:40:50.516" v="2376" actId="20577"/>
          <ac:spMkLst>
            <pc:docMk/>
            <pc:sldMk cId="0" sldId="264"/>
            <ac:spMk id="31746" creationId="{00000000-0000-0000-0000-000000000000}"/>
          </ac:spMkLst>
        </pc:spChg>
        <pc:spChg chg="mod">
          <ac:chgData name="Froduald Kabanza" userId="edf393d0-642b-4b9e-8c75-f62133241689" providerId="ADAL" clId="{6DCC7E12-9C7D-4C54-9EDC-9BD9BDE80FAA}" dt="2022-02-11T11:41:57.292" v="2441" actId="114"/>
          <ac:spMkLst>
            <pc:docMk/>
            <pc:sldMk cId="0" sldId="264"/>
            <ac:spMk id="31747" creationId="{00000000-0000-0000-0000-000000000000}"/>
          </ac:spMkLst>
        </pc:spChg>
        <pc:grpChg chg="add mod">
          <ac:chgData name="Froduald Kabanza" userId="edf393d0-642b-4b9e-8c75-f62133241689" providerId="ADAL" clId="{6DCC7E12-9C7D-4C54-9EDC-9BD9BDE80FAA}" dt="2022-02-11T11:05:57.926" v="1711" actId="164"/>
          <ac:grpSpMkLst>
            <pc:docMk/>
            <pc:sldMk cId="0" sldId="264"/>
            <ac:grpSpMk id="2" creationId="{33AA03D9-4A31-4133-9C32-419EFD0B9EC3}"/>
          </ac:grpSpMkLst>
        </pc:grpChg>
      </pc:sldChg>
      <pc:sldChg chg="addSp delSp modSp add del mod modShow">
        <pc:chgData name="Froduald Kabanza" userId="edf393d0-642b-4b9e-8c75-f62133241689" providerId="ADAL" clId="{6DCC7E12-9C7D-4C54-9EDC-9BD9BDE80FAA}" dt="2022-02-17T12:15:21.125" v="3797" actId="729"/>
        <pc:sldMkLst>
          <pc:docMk/>
          <pc:sldMk cId="0" sldId="265"/>
        </pc:sldMkLst>
        <pc:spChg chg="add del mod">
          <ac:chgData name="Froduald Kabanza" userId="edf393d0-642b-4b9e-8c75-f62133241689" providerId="ADAL" clId="{6DCC7E12-9C7D-4C54-9EDC-9BD9BDE80FAA}" dt="2022-02-11T11:00:47.755" v="1672"/>
          <ac:spMkLst>
            <pc:docMk/>
            <pc:sldMk cId="0" sldId="265"/>
            <ac:spMk id="53" creationId="{486F9359-3A40-4BFE-B86B-3BA21ED8B9D1}"/>
          </ac:spMkLst>
        </pc:spChg>
        <pc:spChg chg="mod">
          <ac:chgData name="Froduald Kabanza" userId="edf393d0-642b-4b9e-8c75-f62133241689" providerId="ADAL" clId="{6DCC7E12-9C7D-4C54-9EDC-9BD9BDE80FAA}" dt="2022-02-11T11:07:37.853" v="1757" actId="14100"/>
          <ac:spMkLst>
            <pc:docMk/>
            <pc:sldMk cId="0" sldId="265"/>
            <ac:spMk id="55" creationId="{03F8AFD8-D0E1-4430-A519-578E2C937B69}"/>
          </ac:spMkLst>
        </pc:spChg>
        <pc:spChg chg="mod">
          <ac:chgData name="Froduald Kabanza" userId="edf393d0-642b-4b9e-8c75-f62133241689" providerId="ADAL" clId="{6DCC7E12-9C7D-4C54-9EDC-9BD9BDE80FAA}" dt="2022-02-11T11:07:37.853" v="1757" actId="14100"/>
          <ac:spMkLst>
            <pc:docMk/>
            <pc:sldMk cId="0" sldId="265"/>
            <ac:spMk id="65" creationId="{9A5A25BD-E1C9-4FAE-8606-430113915B2F}"/>
          </ac:spMkLst>
        </pc:spChg>
        <pc:spChg chg="mod">
          <ac:chgData name="Froduald Kabanza" userId="edf393d0-642b-4b9e-8c75-f62133241689" providerId="ADAL" clId="{6DCC7E12-9C7D-4C54-9EDC-9BD9BDE80FAA}" dt="2022-02-11T11:07:37.853" v="1757" actId="14100"/>
          <ac:spMkLst>
            <pc:docMk/>
            <pc:sldMk cId="0" sldId="265"/>
            <ac:spMk id="67" creationId="{077CE5B7-95B5-44C1-A8F5-A6B9F90D104D}"/>
          </ac:spMkLst>
        </pc:spChg>
        <pc:spChg chg="mod">
          <ac:chgData name="Froduald Kabanza" userId="edf393d0-642b-4b9e-8c75-f62133241689" providerId="ADAL" clId="{6DCC7E12-9C7D-4C54-9EDC-9BD9BDE80FAA}" dt="2022-02-11T11:07:37.853" v="1757" actId="14100"/>
          <ac:spMkLst>
            <pc:docMk/>
            <pc:sldMk cId="0" sldId="265"/>
            <ac:spMk id="68" creationId="{25998669-CEA8-41C2-975D-CABC774D660B}"/>
          </ac:spMkLst>
        </pc:spChg>
        <pc:spChg chg="mod">
          <ac:chgData name="Froduald Kabanza" userId="edf393d0-642b-4b9e-8c75-f62133241689" providerId="ADAL" clId="{6DCC7E12-9C7D-4C54-9EDC-9BD9BDE80FAA}" dt="2022-02-11T10:49:42.918" v="1543" actId="313"/>
          <ac:spMkLst>
            <pc:docMk/>
            <pc:sldMk cId="0" sldId="265"/>
            <ac:spMk id="75" creationId="{00000000-0000-0000-0000-000000000000}"/>
          </ac:spMkLst>
        </pc:spChg>
        <pc:spChg chg="del mod">
          <ac:chgData name="Froduald Kabanza" userId="edf393d0-642b-4b9e-8c75-f62133241689" providerId="ADAL" clId="{6DCC7E12-9C7D-4C54-9EDC-9BD9BDE80FAA}" dt="2022-02-11T11:00:26.896" v="1669" actId="478"/>
          <ac:spMkLst>
            <pc:docMk/>
            <pc:sldMk cId="0" sldId="265"/>
            <ac:spMk id="87" creationId="{00000000-0000-0000-0000-000000000000}"/>
          </ac:spMkLst>
        </pc:spChg>
        <pc:spChg chg="del mod">
          <ac:chgData name="Froduald Kabanza" userId="edf393d0-642b-4b9e-8c75-f62133241689" providerId="ADAL" clId="{6DCC7E12-9C7D-4C54-9EDC-9BD9BDE80FAA}" dt="2022-02-11T11:00:23.469" v="1668" actId="478"/>
          <ac:spMkLst>
            <pc:docMk/>
            <pc:sldMk cId="0" sldId="265"/>
            <ac:spMk id="88" creationId="{00000000-0000-0000-0000-000000000000}"/>
          </ac:spMkLst>
        </pc:spChg>
        <pc:spChg chg="del">
          <ac:chgData name="Froduald Kabanza" userId="edf393d0-642b-4b9e-8c75-f62133241689" providerId="ADAL" clId="{6DCC7E12-9C7D-4C54-9EDC-9BD9BDE80FAA}" dt="2022-02-11T11:00:30.811" v="1670" actId="478"/>
          <ac:spMkLst>
            <pc:docMk/>
            <pc:sldMk cId="0" sldId="265"/>
            <ac:spMk id="89" creationId="{00000000-0000-0000-0000-000000000000}"/>
          </ac:spMkLst>
        </pc:spChg>
        <pc:spChg chg="del">
          <ac:chgData name="Froduald Kabanza" userId="edf393d0-642b-4b9e-8c75-f62133241689" providerId="ADAL" clId="{6DCC7E12-9C7D-4C54-9EDC-9BD9BDE80FAA}" dt="2022-02-11T11:00:23.469" v="1668" actId="478"/>
          <ac:spMkLst>
            <pc:docMk/>
            <pc:sldMk cId="0" sldId="265"/>
            <ac:spMk id="90" creationId="{00000000-0000-0000-0000-000000000000}"/>
          </ac:spMkLst>
        </pc:spChg>
        <pc:spChg chg="mod">
          <ac:chgData name="Froduald Kabanza" userId="edf393d0-642b-4b9e-8c75-f62133241689" providerId="ADAL" clId="{6DCC7E12-9C7D-4C54-9EDC-9BD9BDE80FAA}" dt="2022-02-11T10:49:44.308" v="1545" actId="313"/>
          <ac:spMkLst>
            <pc:docMk/>
            <pc:sldMk cId="0" sldId="265"/>
            <ac:spMk id="92" creationId="{00000000-0000-0000-0000-000000000000}"/>
          </ac:spMkLst>
        </pc:spChg>
        <pc:spChg chg="mod">
          <ac:chgData name="Froduald Kabanza" userId="edf393d0-642b-4b9e-8c75-f62133241689" providerId="ADAL" clId="{6DCC7E12-9C7D-4C54-9EDC-9BD9BDE80FAA}" dt="2022-02-11T10:49:44.926" v="1546" actId="313"/>
          <ac:spMkLst>
            <pc:docMk/>
            <pc:sldMk cId="0" sldId="265"/>
            <ac:spMk id="94" creationId="{00000000-0000-0000-0000-000000000000}"/>
          </ac:spMkLst>
        </pc:spChg>
        <pc:spChg chg="mod">
          <ac:chgData name="Froduald Kabanza" userId="edf393d0-642b-4b9e-8c75-f62133241689" providerId="ADAL" clId="{6DCC7E12-9C7D-4C54-9EDC-9BD9BDE80FAA}" dt="2022-02-11T11:07:48.682" v="1760" actId="20577"/>
          <ac:spMkLst>
            <pc:docMk/>
            <pc:sldMk cId="0" sldId="265"/>
            <ac:spMk id="35842" creationId="{00000000-0000-0000-0000-000000000000}"/>
          </ac:spMkLst>
        </pc:spChg>
        <pc:grpChg chg="add mod">
          <ac:chgData name="Froduald Kabanza" userId="edf393d0-642b-4b9e-8c75-f62133241689" providerId="ADAL" clId="{6DCC7E12-9C7D-4C54-9EDC-9BD9BDE80FAA}" dt="2022-02-11T11:07:37.853" v="1757" actId="14100"/>
          <ac:grpSpMkLst>
            <pc:docMk/>
            <pc:sldMk cId="0" sldId="265"/>
            <ac:grpSpMk id="54" creationId="{41945790-3657-4F67-A8D1-69DCF1976CA7}"/>
          </ac:grpSpMkLst>
        </pc:grpChg>
      </pc:sldChg>
      <pc:sldChg chg="add">
        <pc:chgData name="Froduald Kabanza" userId="edf393d0-642b-4b9e-8c75-f62133241689" providerId="ADAL" clId="{6DCC7E12-9C7D-4C54-9EDC-9BD9BDE80FAA}" dt="2022-02-10T17:21:11.842" v="55"/>
        <pc:sldMkLst>
          <pc:docMk/>
          <pc:sldMk cId="0" sldId="266"/>
        </pc:sldMkLst>
      </pc:sldChg>
      <pc:sldChg chg="add">
        <pc:chgData name="Froduald Kabanza" userId="edf393d0-642b-4b9e-8c75-f62133241689" providerId="ADAL" clId="{6DCC7E12-9C7D-4C54-9EDC-9BD9BDE80FAA}" dt="2022-02-10T17:21:11.842" v="55"/>
        <pc:sldMkLst>
          <pc:docMk/>
          <pc:sldMk cId="0" sldId="267"/>
        </pc:sldMkLst>
      </pc:sldChg>
      <pc:sldChg chg="delSp modSp add del mod">
        <pc:chgData name="Froduald Kabanza" userId="edf393d0-642b-4b9e-8c75-f62133241689" providerId="ADAL" clId="{6DCC7E12-9C7D-4C54-9EDC-9BD9BDE80FAA}" dt="2022-02-11T12:13:57.293" v="3341" actId="20577"/>
        <pc:sldMkLst>
          <pc:docMk/>
          <pc:sldMk cId="0" sldId="268"/>
        </pc:sldMkLst>
        <pc:spChg chg="del">
          <ac:chgData name="Froduald Kabanza" userId="edf393d0-642b-4b9e-8c75-f62133241689" providerId="ADAL" clId="{6DCC7E12-9C7D-4C54-9EDC-9BD9BDE80FAA}" dt="2022-02-11T11:13:58.231" v="1953" actId="478"/>
          <ac:spMkLst>
            <pc:docMk/>
            <pc:sldMk cId="0" sldId="268"/>
            <ac:spMk id="8" creationId="{00000000-0000-0000-0000-000000000000}"/>
          </ac:spMkLst>
        </pc:spChg>
        <pc:spChg chg="del mod">
          <ac:chgData name="Froduald Kabanza" userId="edf393d0-642b-4b9e-8c75-f62133241689" providerId="ADAL" clId="{6DCC7E12-9C7D-4C54-9EDC-9BD9BDE80FAA}" dt="2022-02-11T11:35:28.427" v="2226" actId="478"/>
          <ac:spMkLst>
            <pc:docMk/>
            <pc:sldMk cId="0" sldId="268"/>
            <ac:spMk id="9" creationId="{00000000-0000-0000-0000-000000000000}"/>
          </ac:spMkLst>
        </pc:spChg>
        <pc:spChg chg="mod">
          <ac:chgData name="Froduald Kabanza" userId="edf393d0-642b-4b9e-8c75-f62133241689" providerId="ADAL" clId="{6DCC7E12-9C7D-4C54-9EDC-9BD9BDE80FAA}" dt="2022-02-11T11:10:04.011" v="1838" actId="20577"/>
          <ac:spMkLst>
            <pc:docMk/>
            <pc:sldMk cId="0" sldId="268"/>
            <ac:spMk id="38913" creationId="{00000000-0000-0000-0000-000000000000}"/>
          </ac:spMkLst>
        </pc:spChg>
        <pc:spChg chg="mod">
          <ac:chgData name="Froduald Kabanza" userId="edf393d0-642b-4b9e-8c75-f62133241689" providerId="ADAL" clId="{6DCC7E12-9C7D-4C54-9EDC-9BD9BDE80FAA}" dt="2022-02-11T12:13:57.293" v="3341" actId="20577"/>
          <ac:spMkLst>
            <pc:docMk/>
            <pc:sldMk cId="0" sldId="268"/>
            <ac:spMk id="38914" creationId="{00000000-0000-0000-0000-000000000000}"/>
          </ac:spMkLst>
        </pc:spChg>
        <pc:spChg chg="del">
          <ac:chgData name="Froduald Kabanza" userId="edf393d0-642b-4b9e-8c75-f62133241689" providerId="ADAL" clId="{6DCC7E12-9C7D-4C54-9EDC-9BD9BDE80FAA}" dt="2022-02-11T11:13:48.568" v="1951" actId="478"/>
          <ac:spMkLst>
            <pc:docMk/>
            <pc:sldMk cId="0" sldId="268"/>
            <ac:spMk id="38921" creationId="{00000000-0000-0000-0000-000000000000}"/>
          </ac:spMkLst>
        </pc:spChg>
        <pc:spChg chg="del mod">
          <ac:chgData name="Froduald Kabanza" userId="edf393d0-642b-4b9e-8c75-f62133241689" providerId="ADAL" clId="{6DCC7E12-9C7D-4C54-9EDC-9BD9BDE80FAA}" dt="2022-02-11T11:35:31.625" v="2227" actId="478"/>
          <ac:spMkLst>
            <pc:docMk/>
            <pc:sldMk cId="0" sldId="268"/>
            <ac:spMk id="38922"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69"/>
        </pc:sldMkLst>
      </pc:sldChg>
      <pc:sldChg chg="modSp add del mod">
        <pc:chgData name="Froduald Kabanza" userId="edf393d0-642b-4b9e-8c75-f62133241689" providerId="ADAL" clId="{6DCC7E12-9C7D-4C54-9EDC-9BD9BDE80FAA}" dt="2022-02-17T12:26:43.458" v="3812" actId="1076"/>
        <pc:sldMkLst>
          <pc:docMk/>
          <pc:sldMk cId="0" sldId="270"/>
        </pc:sldMkLst>
        <pc:spChg chg="mod">
          <ac:chgData name="Froduald Kabanza" userId="edf393d0-642b-4b9e-8c75-f62133241689" providerId="ADAL" clId="{6DCC7E12-9C7D-4C54-9EDC-9BD9BDE80FAA}" dt="2022-02-17T12:26:43.458" v="3812" actId="1076"/>
          <ac:spMkLst>
            <pc:docMk/>
            <pc:sldMk cId="0" sldId="270"/>
            <ac:spMk id="32" creationId="{00000000-0000-0000-0000-000000000000}"/>
          </ac:spMkLst>
        </pc:spChg>
        <pc:spChg chg="mod">
          <ac:chgData name="Froduald Kabanza" userId="edf393d0-642b-4b9e-8c75-f62133241689" providerId="ADAL" clId="{6DCC7E12-9C7D-4C54-9EDC-9BD9BDE80FAA}" dt="2022-02-17T12:26:30.924" v="3810" actId="20577"/>
          <ac:spMkLst>
            <pc:docMk/>
            <pc:sldMk cId="0" sldId="270"/>
            <ac:spMk id="43010"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71"/>
        </pc:sldMkLst>
      </pc:sldChg>
      <pc:sldChg chg="del">
        <pc:chgData name="Froduald Kabanza" userId="edf393d0-642b-4b9e-8c75-f62133241689" providerId="ADAL" clId="{6DCC7E12-9C7D-4C54-9EDC-9BD9BDE80FAA}" dt="2022-02-10T17:14:35.264" v="41" actId="2696"/>
        <pc:sldMkLst>
          <pc:docMk/>
          <pc:sldMk cId="0" sldId="274"/>
        </pc:sldMkLst>
      </pc:sldChg>
      <pc:sldChg chg="del">
        <pc:chgData name="Froduald Kabanza" userId="edf393d0-642b-4b9e-8c75-f62133241689" providerId="ADAL" clId="{6DCC7E12-9C7D-4C54-9EDC-9BD9BDE80FAA}" dt="2022-02-10T17:14:35.264" v="41" actId="2696"/>
        <pc:sldMkLst>
          <pc:docMk/>
          <pc:sldMk cId="0" sldId="275"/>
        </pc:sldMkLst>
      </pc:sldChg>
      <pc:sldChg chg="add del">
        <pc:chgData name="Froduald Kabanza" userId="edf393d0-642b-4b9e-8c75-f62133241689" providerId="ADAL" clId="{6DCC7E12-9C7D-4C54-9EDC-9BD9BDE80FAA}" dt="2022-02-10T17:22:45.950" v="63"/>
        <pc:sldMkLst>
          <pc:docMk/>
          <pc:sldMk cId="0" sldId="276"/>
        </pc:sldMkLst>
      </pc:sldChg>
      <pc:sldChg chg="add del">
        <pc:chgData name="Froduald Kabanza" userId="edf393d0-642b-4b9e-8c75-f62133241689" providerId="ADAL" clId="{6DCC7E12-9C7D-4C54-9EDC-9BD9BDE80FAA}" dt="2022-02-10T17:22:45.950" v="63"/>
        <pc:sldMkLst>
          <pc:docMk/>
          <pc:sldMk cId="1745173593" sldId="277"/>
        </pc:sldMkLst>
      </pc:sldChg>
      <pc:sldChg chg="add del">
        <pc:chgData name="Froduald Kabanza" userId="edf393d0-642b-4b9e-8c75-f62133241689" providerId="ADAL" clId="{6DCC7E12-9C7D-4C54-9EDC-9BD9BDE80FAA}" dt="2022-02-10T17:22:45.950" v="63"/>
        <pc:sldMkLst>
          <pc:docMk/>
          <pc:sldMk cId="0" sldId="279"/>
        </pc:sldMkLst>
      </pc:sldChg>
      <pc:sldChg chg="del">
        <pc:chgData name="Froduald Kabanza" userId="edf393d0-642b-4b9e-8c75-f62133241689" providerId="ADAL" clId="{6DCC7E12-9C7D-4C54-9EDC-9BD9BDE80FAA}" dt="2022-02-10T17:14:35.264" v="41" actId="2696"/>
        <pc:sldMkLst>
          <pc:docMk/>
          <pc:sldMk cId="0" sldId="281"/>
        </pc:sldMkLst>
      </pc:sldChg>
      <pc:sldChg chg="del">
        <pc:chgData name="Froduald Kabanza" userId="edf393d0-642b-4b9e-8c75-f62133241689" providerId="ADAL" clId="{6DCC7E12-9C7D-4C54-9EDC-9BD9BDE80FAA}" dt="2022-02-10T17:14:35.264" v="41" actId="2696"/>
        <pc:sldMkLst>
          <pc:docMk/>
          <pc:sldMk cId="0" sldId="283"/>
        </pc:sldMkLst>
      </pc:sldChg>
      <pc:sldChg chg="del">
        <pc:chgData name="Froduald Kabanza" userId="edf393d0-642b-4b9e-8c75-f62133241689" providerId="ADAL" clId="{6DCC7E12-9C7D-4C54-9EDC-9BD9BDE80FAA}" dt="2022-02-10T17:14:35.264" v="41" actId="2696"/>
        <pc:sldMkLst>
          <pc:docMk/>
          <pc:sldMk cId="0" sldId="285"/>
        </pc:sldMkLst>
      </pc:sldChg>
      <pc:sldChg chg="del">
        <pc:chgData name="Froduald Kabanza" userId="edf393d0-642b-4b9e-8c75-f62133241689" providerId="ADAL" clId="{6DCC7E12-9C7D-4C54-9EDC-9BD9BDE80FAA}" dt="2022-02-10T17:14:35.264" v="41" actId="2696"/>
        <pc:sldMkLst>
          <pc:docMk/>
          <pc:sldMk cId="0" sldId="286"/>
        </pc:sldMkLst>
      </pc:sldChg>
      <pc:sldChg chg="del">
        <pc:chgData name="Froduald Kabanza" userId="edf393d0-642b-4b9e-8c75-f62133241689" providerId="ADAL" clId="{6DCC7E12-9C7D-4C54-9EDC-9BD9BDE80FAA}" dt="2022-02-10T17:14:35.264" v="41" actId="2696"/>
        <pc:sldMkLst>
          <pc:docMk/>
          <pc:sldMk cId="0" sldId="287"/>
        </pc:sldMkLst>
      </pc:sldChg>
      <pc:sldChg chg="modSp add del mod modShow">
        <pc:chgData name="Froduald Kabanza" userId="edf393d0-642b-4b9e-8c75-f62133241689" providerId="ADAL" clId="{6DCC7E12-9C7D-4C54-9EDC-9BD9BDE80FAA}" dt="2022-02-17T12:14:34.730" v="3795" actId="729"/>
        <pc:sldMkLst>
          <pc:docMk/>
          <pc:sldMk cId="0" sldId="288"/>
        </pc:sldMkLst>
        <pc:spChg chg="mod">
          <ac:chgData name="Froduald Kabanza" userId="edf393d0-642b-4b9e-8c75-f62133241689" providerId="ADAL" clId="{6DCC7E12-9C7D-4C54-9EDC-9BD9BDE80FAA}" dt="2022-02-11T10:49:25.515" v="1532" actId="313"/>
          <ac:spMkLst>
            <pc:docMk/>
            <pc:sldMk cId="0" sldId="288"/>
            <ac:spMk id="74" creationId="{00000000-0000-0000-0000-000000000000}"/>
          </ac:spMkLst>
        </pc:spChg>
        <pc:spChg chg="mod">
          <ac:chgData name="Froduald Kabanza" userId="edf393d0-642b-4b9e-8c75-f62133241689" providerId="ADAL" clId="{6DCC7E12-9C7D-4C54-9EDC-9BD9BDE80FAA}" dt="2022-02-11T10:49:26.032" v="1533" actId="313"/>
          <ac:spMkLst>
            <pc:docMk/>
            <pc:sldMk cId="0" sldId="288"/>
            <ac:spMk id="75" creationId="{00000000-0000-0000-0000-000000000000}"/>
          </ac:spMkLst>
        </pc:spChg>
        <pc:spChg chg="mod">
          <ac:chgData name="Froduald Kabanza" userId="edf393d0-642b-4b9e-8c75-f62133241689" providerId="ADAL" clId="{6DCC7E12-9C7D-4C54-9EDC-9BD9BDE80FAA}" dt="2022-02-11T10:49:27.323" v="1534" actId="313"/>
          <ac:spMkLst>
            <pc:docMk/>
            <pc:sldMk cId="0" sldId="288"/>
            <ac:spMk id="100" creationId="{00000000-0000-0000-0000-000000000000}"/>
          </ac:spMkLst>
        </pc:spChg>
        <pc:spChg chg="mod">
          <ac:chgData name="Froduald Kabanza" userId="edf393d0-642b-4b9e-8c75-f62133241689" providerId="ADAL" clId="{6DCC7E12-9C7D-4C54-9EDC-9BD9BDE80FAA}" dt="2022-02-11T10:58:15.663" v="1640" actId="20577"/>
          <ac:spMkLst>
            <pc:docMk/>
            <pc:sldMk cId="0" sldId="288"/>
            <ac:spMk id="8227"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90"/>
        </pc:sldMkLst>
      </pc:sldChg>
      <pc:sldChg chg="del">
        <pc:chgData name="Froduald Kabanza" userId="edf393d0-642b-4b9e-8c75-f62133241689" providerId="ADAL" clId="{6DCC7E12-9C7D-4C54-9EDC-9BD9BDE80FAA}" dt="2022-02-10T17:14:35.264" v="41" actId="2696"/>
        <pc:sldMkLst>
          <pc:docMk/>
          <pc:sldMk cId="0" sldId="293"/>
        </pc:sldMkLst>
      </pc:sldChg>
      <pc:sldChg chg="addSp modSp add mod">
        <pc:chgData name="Froduald Kabanza" userId="edf393d0-642b-4b9e-8c75-f62133241689" providerId="ADAL" clId="{6DCC7E12-9C7D-4C54-9EDC-9BD9BDE80FAA}" dt="2022-02-11T12:32:55.315" v="3696" actId="14100"/>
        <pc:sldMkLst>
          <pc:docMk/>
          <pc:sldMk cId="0" sldId="295"/>
        </pc:sldMkLst>
        <pc:spChg chg="mod">
          <ac:chgData name="Froduald Kabanza" userId="edf393d0-642b-4b9e-8c75-f62133241689" providerId="ADAL" clId="{6DCC7E12-9C7D-4C54-9EDC-9BD9BDE80FAA}" dt="2022-02-11T11:56:00.872" v="2976" actId="20577"/>
          <ac:spMkLst>
            <pc:docMk/>
            <pc:sldMk cId="0" sldId="295"/>
            <ac:spMk id="40961" creationId="{00000000-0000-0000-0000-000000000000}"/>
          </ac:spMkLst>
        </pc:spChg>
        <pc:spChg chg="mod">
          <ac:chgData name="Froduald Kabanza" userId="edf393d0-642b-4b9e-8c75-f62133241689" providerId="ADAL" clId="{6DCC7E12-9C7D-4C54-9EDC-9BD9BDE80FAA}" dt="2022-02-11T12:32:55.315" v="3696" actId="14100"/>
          <ac:spMkLst>
            <pc:docMk/>
            <pc:sldMk cId="0" sldId="295"/>
            <ac:spMk id="40962" creationId="{00000000-0000-0000-0000-000000000000}"/>
          </ac:spMkLst>
        </pc:spChg>
        <pc:graphicFrameChg chg="add mod">
          <ac:chgData name="Froduald Kabanza" userId="edf393d0-642b-4b9e-8c75-f62133241689" providerId="ADAL" clId="{6DCC7E12-9C7D-4C54-9EDC-9BD9BDE80FAA}" dt="2022-02-11T11:58:39.943" v="3072" actId="1076"/>
          <ac:graphicFrameMkLst>
            <pc:docMk/>
            <pc:sldMk cId="0" sldId="295"/>
            <ac:graphicFrameMk id="8" creationId="{69E9A62F-0907-46B2-ABA1-F415476BBA19}"/>
          </ac:graphicFrameMkLst>
        </pc:graphicFrameChg>
      </pc:sldChg>
      <pc:sldChg chg="addSp modSp add mod">
        <pc:chgData name="Froduald Kabanza" userId="edf393d0-642b-4b9e-8c75-f62133241689" providerId="ADAL" clId="{6DCC7E12-9C7D-4C54-9EDC-9BD9BDE80FAA}" dt="2022-02-11T11:42:50.393" v="2476" actId="5793"/>
        <pc:sldMkLst>
          <pc:docMk/>
          <pc:sldMk cId="0" sldId="307"/>
        </pc:sldMkLst>
        <pc:spChg chg="mod">
          <ac:chgData name="Froduald Kabanza" userId="edf393d0-642b-4b9e-8c75-f62133241689" providerId="ADAL" clId="{6DCC7E12-9C7D-4C54-9EDC-9BD9BDE80FAA}" dt="2022-02-11T11:00:57.787" v="1673" actId="164"/>
          <ac:spMkLst>
            <pc:docMk/>
            <pc:sldMk cId="0" sldId="307"/>
            <ac:spMk id="56"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7"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8" creationId="{00000000-0000-0000-0000-000000000000}"/>
          </ac:spMkLst>
        </pc:spChg>
        <pc:spChg chg="mod">
          <ac:chgData name="Froduald Kabanza" userId="edf393d0-642b-4b9e-8c75-f62133241689" providerId="ADAL" clId="{6DCC7E12-9C7D-4C54-9EDC-9BD9BDE80FAA}" dt="2022-02-11T10:49:34.099" v="1541" actId="313"/>
          <ac:spMkLst>
            <pc:docMk/>
            <pc:sldMk cId="0" sldId="307"/>
            <ac:spMk id="60" creationId="{00000000-0000-0000-0000-000000000000}"/>
          </ac:spMkLst>
        </pc:spChg>
        <pc:spChg chg="mod">
          <ac:chgData name="Froduald Kabanza" userId="edf393d0-642b-4b9e-8c75-f62133241689" providerId="ADAL" clId="{6DCC7E12-9C7D-4C54-9EDC-9BD9BDE80FAA}" dt="2022-02-11T10:49:34.817" v="1542" actId="313"/>
          <ac:spMkLst>
            <pc:docMk/>
            <pc:sldMk cId="0" sldId="307"/>
            <ac:spMk id="62" creationId="{00000000-0000-0000-0000-000000000000}"/>
          </ac:spMkLst>
        </pc:spChg>
        <pc:spChg chg="mod">
          <ac:chgData name="Froduald Kabanza" userId="edf393d0-642b-4b9e-8c75-f62133241689" providerId="ADAL" clId="{6DCC7E12-9C7D-4C54-9EDC-9BD9BDE80FAA}" dt="2022-02-11T10:49:31.959" v="1539" actId="313"/>
          <ac:spMkLst>
            <pc:docMk/>
            <pc:sldMk cId="0" sldId="307"/>
            <ac:spMk id="10263"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10279" creationId="{00000000-0000-0000-0000-000000000000}"/>
          </ac:spMkLst>
        </pc:spChg>
        <pc:spChg chg="mod">
          <ac:chgData name="Froduald Kabanza" userId="edf393d0-642b-4b9e-8c75-f62133241689" providerId="ADAL" clId="{6DCC7E12-9C7D-4C54-9EDC-9BD9BDE80FAA}" dt="2022-02-11T11:42:08.214" v="2450" actId="20577"/>
          <ac:spMkLst>
            <pc:docMk/>
            <pc:sldMk cId="0" sldId="307"/>
            <ac:spMk id="33794" creationId="{00000000-0000-0000-0000-000000000000}"/>
          </ac:spMkLst>
        </pc:spChg>
        <pc:spChg chg="mod">
          <ac:chgData name="Froduald Kabanza" userId="edf393d0-642b-4b9e-8c75-f62133241689" providerId="ADAL" clId="{6DCC7E12-9C7D-4C54-9EDC-9BD9BDE80FAA}" dt="2022-02-11T11:42:50.393" v="2476" actId="5793"/>
          <ac:spMkLst>
            <pc:docMk/>
            <pc:sldMk cId="0" sldId="307"/>
            <ac:spMk id="33795" creationId="{00000000-0000-0000-0000-000000000000}"/>
          </ac:spMkLst>
        </pc:spChg>
        <pc:grpChg chg="add mod">
          <ac:chgData name="Froduald Kabanza" userId="edf393d0-642b-4b9e-8c75-f62133241689" providerId="ADAL" clId="{6DCC7E12-9C7D-4C54-9EDC-9BD9BDE80FAA}" dt="2022-02-11T11:00:57.787" v="1673" actId="164"/>
          <ac:grpSpMkLst>
            <pc:docMk/>
            <pc:sldMk cId="0" sldId="307"/>
            <ac:grpSpMk id="2" creationId="{308899E9-30DF-48B5-9D88-A7DB4C8BB858}"/>
          </ac:grpSpMkLst>
        </pc:grpChg>
      </pc:sldChg>
      <pc:sldChg chg="modSp add mod modShow">
        <pc:chgData name="Froduald Kabanza" userId="edf393d0-642b-4b9e-8c75-f62133241689" providerId="ADAL" clId="{6DCC7E12-9C7D-4C54-9EDC-9BD9BDE80FAA}" dt="2022-02-17T12:15:21.125" v="3797" actId="729"/>
        <pc:sldMkLst>
          <pc:docMk/>
          <pc:sldMk cId="0" sldId="308"/>
        </pc:sldMkLst>
        <pc:spChg chg="mod">
          <ac:chgData name="Froduald Kabanza" userId="edf393d0-642b-4b9e-8c75-f62133241689" providerId="ADAL" clId="{6DCC7E12-9C7D-4C54-9EDC-9BD9BDE80FAA}" dt="2022-02-11T11:43:15.950" v="2489" actId="20577"/>
          <ac:spMkLst>
            <pc:docMk/>
            <pc:sldMk cId="0" sldId="308"/>
            <ac:spMk id="34817" creationId="{00000000-0000-0000-0000-000000000000}"/>
          </ac:spMkLst>
        </pc:spChg>
        <pc:spChg chg="mod">
          <ac:chgData name="Froduald Kabanza" userId="edf393d0-642b-4b9e-8c75-f62133241689" providerId="ADAL" clId="{6DCC7E12-9C7D-4C54-9EDC-9BD9BDE80FAA}" dt="2022-02-11T11:44:10.894" v="2567"/>
          <ac:spMkLst>
            <pc:docMk/>
            <pc:sldMk cId="0" sldId="308"/>
            <ac:spMk id="34818" creationId="{00000000-0000-0000-0000-000000000000}"/>
          </ac:spMkLst>
        </pc:spChg>
      </pc:sldChg>
      <pc:sldChg chg="add">
        <pc:chgData name="Froduald Kabanza" userId="edf393d0-642b-4b9e-8c75-f62133241689" providerId="ADAL" clId="{6DCC7E12-9C7D-4C54-9EDC-9BD9BDE80FAA}" dt="2022-02-10T17:22:45.950" v="63"/>
        <pc:sldMkLst>
          <pc:docMk/>
          <pc:sldMk cId="0" sldId="310"/>
        </pc:sldMkLst>
      </pc:sldChg>
      <pc:sldChg chg="addSp delSp modSp add mod">
        <pc:chgData name="Froduald Kabanza" userId="edf393d0-642b-4b9e-8c75-f62133241689" providerId="ADAL" clId="{6DCC7E12-9C7D-4C54-9EDC-9BD9BDE80FAA}" dt="2022-02-11T12:18:17.548" v="3408" actId="20577"/>
        <pc:sldMkLst>
          <pc:docMk/>
          <pc:sldMk cId="0" sldId="311"/>
        </pc:sldMkLst>
        <pc:spChg chg="add mod">
          <ac:chgData name="Froduald Kabanza" userId="edf393d0-642b-4b9e-8c75-f62133241689" providerId="ADAL" clId="{6DCC7E12-9C7D-4C54-9EDC-9BD9BDE80FAA}" dt="2022-02-11T12:15:49.708" v="3388" actId="20577"/>
          <ac:spMkLst>
            <pc:docMk/>
            <pc:sldMk cId="0" sldId="311"/>
            <ac:spMk id="2" creationId="{109A6CA5-3CDD-4049-87D7-459D31AF4255}"/>
          </ac:spMkLst>
        </pc:spChg>
        <pc:spChg chg="add mod">
          <ac:chgData name="Froduald Kabanza" userId="edf393d0-642b-4b9e-8c75-f62133241689" providerId="ADAL" clId="{6DCC7E12-9C7D-4C54-9EDC-9BD9BDE80FAA}" dt="2022-02-11T12:15:22.321" v="3378" actId="20577"/>
          <ac:spMkLst>
            <pc:docMk/>
            <pc:sldMk cId="0" sldId="311"/>
            <ac:spMk id="9" creationId="{C2710206-733F-491F-8DFE-95D73F2F6487}"/>
          </ac:spMkLst>
        </pc:spChg>
        <pc:spChg chg="add mod">
          <ac:chgData name="Froduald Kabanza" userId="edf393d0-642b-4b9e-8c75-f62133241689" providerId="ADAL" clId="{6DCC7E12-9C7D-4C54-9EDC-9BD9BDE80FAA}" dt="2022-02-11T12:17:52.209" v="3406" actId="14100"/>
          <ac:spMkLst>
            <pc:docMk/>
            <pc:sldMk cId="0" sldId="311"/>
            <ac:spMk id="10" creationId="{98580FC8-343D-44B9-85A3-C92D81DD84FB}"/>
          </ac:spMkLst>
        </pc:spChg>
        <pc:spChg chg="mod">
          <ac:chgData name="Froduald Kabanza" userId="edf393d0-642b-4b9e-8c75-f62133241689" providerId="ADAL" clId="{6DCC7E12-9C7D-4C54-9EDC-9BD9BDE80FAA}" dt="2022-02-11T12:14:35.790" v="3359" actId="20577"/>
          <ac:spMkLst>
            <pc:docMk/>
            <pc:sldMk cId="0" sldId="311"/>
            <ac:spMk id="14" creationId="{62964A94-FB4C-4A09-AF9A-000AF49602E4}"/>
          </ac:spMkLst>
        </pc:spChg>
        <pc:spChg chg="mod">
          <ac:chgData name="Froduald Kabanza" userId="edf393d0-642b-4b9e-8c75-f62133241689" providerId="ADAL" clId="{6DCC7E12-9C7D-4C54-9EDC-9BD9BDE80FAA}" dt="2022-02-11T12:13:23.190" v="3334" actId="1076"/>
          <ac:spMkLst>
            <pc:docMk/>
            <pc:sldMk cId="0" sldId="311"/>
            <ac:spMk id="15" creationId="{A319458F-D5DE-4C8B-AB03-83F9E6AEBD7A}"/>
          </ac:spMkLst>
        </pc:spChg>
        <pc:spChg chg="mod">
          <ac:chgData name="Froduald Kabanza" userId="edf393d0-642b-4b9e-8c75-f62133241689" providerId="ADAL" clId="{6DCC7E12-9C7D-4C54-9EDC-9BD9BDE80FAA}" dt="2022-02-11T12:17:05.211" v="3402" actId="20577"/>
          <ac:spMkLst>
            <pc:docMk/>
            <pc:sldMk cId="0" sldId="311"/>
            <ac:spMk id="17" creationId="{6C375AE6-B887-46A1-AABE-FF6522F8A540}"/>
          </ac:spMkLst>
        </pc:spChg>
        <pc:spChg chg="mod">
          <ac:chgData name="Froduald Kabanza" userId="edf393d0-642b-4b9e-8c75-f62133241689" providerId="ADAL" clId="{6DCC7E12-9C7D-4C54-9EDC-9BD9BDE80FAA}" dt="2022-02-11T12:16:13.978" v="3391" actId="1076"/>
          <ac:spMkLst>
            <pc:docMk/>
            <pc:sldMk cId="0" sldId="311"/>
            <ac:spMk id="18" creationId="{E21F312B-F965-474A-9B43-7813B66AD731}"/>
          </ac:spMkLst>
        </pc:spChg>
        <pc:spChg chg="del mod">
          <ac:chgData name="Froduald Kabanza" userId="edf393d0-642b-4b9e-8c75-f62133241689" providerId="ADAL" clId="{6DCC7E12-9C7D-4C54-9EDC-9BD9BDE80FAA}" dt="2022-02-11T12:07:39.469" v="3220" actId="478"/>
          <ac:spMkLst>
            <pc:docMk/>
            <pc:sldMk cId="0" sldId="311"/>
            <ac:spMk id="17417" creationId="{00000000-0000-0000-0000-000000000000}"/>
          </ac:spMkLst>
        </pc:spChg>
        <pc:spChg chg="mod">
          <ac:chgData name="Froduald Kabanza" userId="edf393d0-642b-4b9e-8c75-f62133241689" providerId="ADAL" clId="{6DCC7E12-9C7D-4C54-9EDC-9BD9BDE80FAA}" dt="2022-02-11T12:18:17.548" v="3408" actId="20577"/>
          <ac:spMkLst>
            <pc:docMk/>
            <pc:sldMk cId="0" sldId="311"/>
            <ac:spMk id="41985" creationId="{00000000-0000-0000-0000-000000000000}"/>
          </ac:spMkLst>
        </pc:spChg>
        <pc:spChg chg="mod">
          <ac:chgData name="Froduald Kabanza" userId="edf393d0-642b-4b9e-8c75-f62133241689" providerId="ADAL" clId="{6DCC7E12-9C7D-4C54-9EDC-9BD9BDE80FAA}" dt="2022-02-11T12:07:23.067" v="3217" actId="14100"/>
          <ac:spMkLst>
            <pc:docMk/>
            <pc:sldMk cId="0" sldId="311"/>
            <ac:spMk id="41986" creationId="{00000000-0000-0000-0000-000000000000}"/>
          </ac:spMkLst>
        </pc:spChg>
        <pc:grpChg chg="add mod">
          <ac:chgData name="Froduald Kabanza" userId="edf393d0-642b-4b9e-8c75-f62133241689" providerId="ADAL" clId="{6DCC7E12-9C7D-4C54-9EDC-9BD9BDE80FAA}" dt="2022-02-11T12:12:55.148" v="3331" actId="1076"/>
          <ac:grpSpMkLst>
            <pc:docMk/>
            <pc:sldMk cId="0" sldId="311"/>
            <ac:grpSpMk id="3" creationId="{4CBFD697-3917-4E74-B54E-4436F44F22C5}"/>
          </ac:grpSpMkLst>
        </pc:grpChg>
        <pc:grpChg chg="add del mod">
          <ac:chgData name="Froduald Kabanza" userId="edf393d0-642b-4b9e-8c75-f62133241689" providerId="ADAL" clId="{6DCC7E12-9C7D-4C54-9EDC-9BD9BDE80FAA}" dt="2022-02-11T12:16:05.421" v="3389" actId="478"/>
          <ac:grpSpMkLst>
            <pc:docMk/>
            <pc:sldMk cId="0" sldId="311"/>
            <ac:grpSpMk id="13" creationId="{95731A3B-29A2-406C-812F-B1745DEFB1F2}"/>
          </ac:grpSpMkLst>
        </pc:grpChg>
        <pc:grpChg chg="add mod">
          <ac:chgData name="Froduald Kabanza" userId="edf393d0-642b-4b9e-8c75-f62133241689" providerId="ADAL" clId="{6DCC7E12-9C7D-4C54-9EDC-9BD9BDE80FAA}" dt="2022-02-11T12:16:13.978" v="3391" actId="1076"/>
          <ac:grpSpMkLst>
            <pc:docMk/>
            <pc:sldMk cId="0" sldId="311"/>
            <ac:grpSpMk id="16" creationId="{1BD9D0B2-F40B-4CB8-8F87-56DCB2217CE9}"/>
          </ac:grpSpMkLst>
        </pc:grpChg>
      </pc:sldChg>
      <pc:sldChg chg="add del">
        <pc:chgData name="Froduald Kabanza" userId="edf393d0-642b-4b9e-8c75-f62133241689" providerId="ADAL" clId="{6DCC7E12-9C7D-4C54-9EDC-9BD9BDE80FAA}" dt="2022-02-10T17:30:34.741" v="802" actId="2696"/>
        <pc:sldMkLst>
          <pc:docMk/>
          <pc:sldMk cId="0" sldId="312"/>
        </pc:sldMkLst>
      </pc:sldChg>
      <pc:sldChg chg="del">
        <pc:chgData name="Froduald Kabanza" userId="edf393d0-642b-4b9e-8c75-f62133241689" providerId="ADAL" clId="{6DCC7E12-9C7D-4C54-9EDC-9BD9BDE80FAA}" dt="2022-02-10T17:14:35.264" v="41" actId="2696"/>
        <pc:sldMkLst>
          <pc:docMk/>
          <pc:sldMk cId="0" sldId="315"/>
        </pc:sldMkLst>
      </pc:sldChg>
      <pc:sldChg chg="add mod modShow">
        <pc:chgData name="Froduald Kabanza" userId="edf393d0-642b-4b9e-8c75-f62133241689" providerId="ADAL" clId="{6DCC7E12-9C7D-4C54-9EDC-9BD9BDE80FAA}" dt="2022-02-17T12:14:34.730" v="3795" actId="729"/>
        <pc:sldMkLst>
          <pc:docMk/>
          <pc:sldMk cId="0" sldId="316"/>
        </pc:sldMkLst>
      </pc:sldChg>
      <pc:sldChg chg="modSp add mod modShow">
        <pc:chgData name="Froduald Kabanza" userId="edf393d0-642b-4b9e-8c75-f62133241689" providerId="ADAL" clId="{6DCC7E12-9C7D-4C54-9EDC-9BD9BDE80FAA}" dt="2022-02-17T12:14:34.730" v="3795" actId="729"/>
        <pc:sldMkLst>
          <pc:docMk/>
          <pc:sldMk cId="0" sldId="317"/>
        </pc:sldMkLst>
        <pc:spChg chg="mod">
          <ac:chgData name="Froduald Kabanza" userId="edf393d0-642b-4b9e-8c75-f62133241689" providerId="ADAL" clId="{6DCC7E12-9C7D-4C54-9EDC-9BD9BDE80FAA}" dt="2022-02-11T13:22:12.672" v="3792" actId="20577"/>
          <ac:spMkLst>
            <pc:docMk/>
            <pc:sldMk cId="0" sldId="317"/>
            <ac:spMk id="26626" creationId="{00000000-0000-0000-0000-000000000000}"/>
          </ac:spMkLst>
        </pc:spChg>
        <pc:spChg chg="mod">
          <ac:chgData name="Froduald Kabanza" userId="edf393d0-642b-4b9e-8c75-f62133241689" providerId="ADAL" clId="{6DCC7E12-9C7D-4C54-9EDC-9BD9BDE80FAA}" dt="2022-02-11T10:55:19.769" v="1614" actId="313"/>
          <ac:spMkLst>
            <pc:docMk/>
            <pc:sldMk cId="0" sldId="317"/>
            <ac:spMk id="26649" creationId="{00000000-0000-0000-0000-000000000000}"/>
          </ac:spMkLst>
        </pc:spChg>
      </pc:sldChg>
      <pc:sldChg chg="modSp add mod">
        <pc:chgData name="Froduald Kabanza" userId="edf393d0-642b-4b9e-8c75-f62133241689" providerId="ADAL" clId="{6DCC7E12-9C7D-4C54-9EDC-9BD9BDE80FAA}" dt="2022-02-10T17:30:12.943" v="801" actId="14100"/>
        <pc:sldMkLst>
          <pc:docMk/>
          <pc:sldMk cId="0" sldId="318"/>
        </pc:sldMkLst>
        <pc:spChg chg="mod">
          <ac:chgData name="Froduald Kabanza" userId="edf393d0-642b-4b9e-8c75-f62133241689" providerId="ADAL" clId="{6DCC7E12-9C7D-4C54-9EDC-9BD9BDE80FAA}" dt="2022-02-10T17:30:12.943" v="801" actId="14100"/>
          <ac:spMkLst>
            <pc:docMk/>
            <pc:sldMk cId="0" sldId="318"/>
            <ac:spMk id="67586" creationId="{00000000-0000-0000-0000-000000000000}"/>
          </ac:spMkLst>
        </pc:spChg>
      </pc:sldChg>
      <pc:sldChg chg="del">
        <pc:chgData name="Froduald Kabanza" userId="edf393d0-642b-4b9e-8c75-f62133241689" providerId="ADAL" clId="{6DCC7E12-9C7D-4C54-9EDC-9BD9BDE80FAA}" dt="2022-02-10T17:14:35.264" v="41" actId="2696"/>
        <pc:sldMkLst>
          <pc:docMk/>
          <pc:sldMk cId="3217276860" sldId="318"/>
        </pc:sldMkLst>
      </pc:sldChg>
      <pc:sldChg chg="addSp delSp modSp add mod modShow">
        <pc:chgData name="Froduald Kabanza" userId="edf393d0-642b-4b9e-8c75-f62133241689" providerId="ADAL" clId="{6DCC7E12-9C7D-4C54-9EDC-9BD9BDE80FAA}" dt="2022-02-17T12:14:34.730" v="3795" actId="729"/>
        <pc:sldMkLst>
          <pc:docMk/>
          <pc:sldMk cId="0" sldId="320"/>
        </pc:sldMkLst>
        <pc:spChg chg="add del mod">
          <ac:chgData name="Froduald Kabanza" userId="edf393d0-642b-4b9e-8c75-f62133241689" providerId="ADAL" clId="{6DCC7E12-9C7D-4C54-9EDC-9BD9BDE80FAA}" dt="2022-02-11T10:34:01.138" v="838" actId="478"/>
          <ac:spMkLst>
            <pc:docMk/>
            <pc:sldMk cId="0" sldId="320"/>
            <ac:spMk id="6" creationId="{46774823-D226-4EA6-8AF0-737AF7B4B036}"/>
          </ac:spMkLst>
        </pc:spChg>
        <pc:grpChg chg="mod">
          <ac:chgData name="Froduald Kabanza" userId="edf393d0-642b-4b9e-8c75-f62133241689" providerId="ADAL" clId="{6DCC7E12-9C7D-4C54-9EDC-9BD9BDE80FAA}" dt="2022-02-11T10:34:58.598" v="852" actId="1076"/>
          <ac:grpSpMkLst>
            <pc:docMk/>
            <pc:sldMk cId="0" sldId="320"/>
            <ac:grpSpMk id="3" creationId="{00000000-0000-0000-0000-000000000000}"/>
          </ac:grpSpMkLst>
        </pc:grpChg>
        <pc:graphicFrameChg chg="mod">
          <ac:chgData name="Froduald Kabanza" userId="edf393d0-642b-4b9e-8c75-f62133241689" providerId="ADAL" clId="{6DCC7E12-9C7D-4C54-9EDC-9BD9BDE80FAA}" dt="2022-02-11T10:34:34.209" v="848" actId="1076"/>
          <ac:graphicFrameMkLst>
            <pc:docMk/>
            <pc:sldMk cId="0" sldId="320"/>
            <ac:graphicFrameMk id="5" creationId="{00000000-0000-0000-0000-000000000000}"/>
          </ac:graphicFrameMkLst>
        </pc:graphicFrameChg>
        <pc:picChg chg="add mod ord">
          <ac:chgData name="Froduald Kabanza" userId="edf393d0-642b-4b9e-8c75-f62133241689" providerId="ADAL" clId="{6DCC7E12-9C7D-4C54-9EDC-9BD9BDE80FAA}" dt="2022-02-11T10:34:46.949" v="851" actId="1076"/>
          <ac:picMkLst>
            <pc:docMk/>
            <pc:sldMk cId="0" sldId="320"/>
            <ac:picMk id="18" creationId="{AAF25184-86E4-4203-9606-46838F7224BB}"/>
          </ac:picMkLst>
        </pc:picChg>
        <pc:picChg chg="del">
          <ac:chgData name="Froduald Kabanza" userId="edf393d0-642b-4b9e-8c75-f62133241689" providerId="ADAL" clId="{6DCC7E12-9C7D-4C54-9EDC-9BD9BDE80FAA}" dt="2022-02-11T10:33:56.060" v="837" actId="478"/>
          <ac:picMkLst>
            <pc:docMk/>
            <pc:sldMk cId="0" sldId="320"/>
            <ac:picMk id="21506" creationId="{00000000-0000-0000-0000-000000000000}"/>
          </ac:picMkLst>
        </pc:picChg>
      </pc:sldChg>
      <pc:sldChg chg="del">
        <pc:chgData name="Froduald Kabanza" userId="edf393d0-642b-4b9e-8c75-f62133241689" providerId="ADAL" clId="{6DCC7E12-9C7D-4C54-9EDC-9BD9BDE80FAA}" dt="2022-02-10T17:14:35.264" v="41" actId="2696"/>
        <pc:sldMkLst>
          <pc:docMk/>
          <pc:sldMk cId="1707604666" sldId="320"/>
        </pc:sldMkLst>
      </pc:sldChg>
      <pc:sldChg chg="del">
        <pc:chgData name="Froduald Kabanza" userId="edf393d0-642b-4b9e-8c75-f62133241689" providerId="ADAL" clId="{6DCC7E12-9C7D-4C54-9EDC-9BD9BDE80FAA}" dt="2022-02-10T17:14:35.264" v="41" actId="2696"/>
        <pc:sldMkLst>
          <pc:docMk/>
          <pc:sldMk cId="3579281604" sldId="321"/>
        </pc:sldMkLst>
      </pc:sldChg>
      <pc:sldChg chg="del">
        <pc:chgData name="Froduald Kabanza" userId="edf393d0-642b-4b9e-8c75-f62133241689" providerId="ADAL" clId="{6DCC7E12-9C7D-4C54-9EDC-9BD9BDE80FAA}" dt="2022-02-10T17:14:35.264" v="41" actId="2696"/>
        <pc:sldMkLst>
          <pc:docMk/>
          <pc:sldMk cId="1814335794" sldId="323"/>
        </pc:sldMkLst>
      </pc:sldChg>
      <pc:sldChg chg="add">
        <pc:chgData name="Froduald Kabanza" userId="edf393d0-642b-4b9e-8c75-f62133241689" providerId="ADAL" clId="{6DCC7E12-9C7D-4C54-9EDC-9BD9BDE80FAA}" dt="2022-02-10T17:22:45.950" v="63"/>
        <pc:sldMkLst>
          <pc:docMk/>
          <pc:sldMk cId="0" sldId="324"/>
        </pc:sldMkLst>
      </pc:sldChg>
      <pc:sldChg chg="del">
        <pc:chgData name="Froduald Kabanza" userId="edf393d0-642b-4b9e-8c75-f62133241689" providerId="ADAL" clId="{6DCC7E12-9C7D-4C54-9EDC-9BD9BDE80FAA}" dt="2022-02-10T17:14:35.264" v="41" actId="2696"/>
        <pc:sldMkLst>
          <pc:docMk/>
          <pc:sldMk cId="1100372346" sldId="324"/>
        </pc:sldMkLst>
      </pc:sldChg>
      <pc:sldChg chg="addSp modSp add mod modShow">
        <pc:chgData name="Froduald Kabanza" userId="edf393d0-642b-4b9e-8c75-f62133241689" providerId="ADAL" clId="{6DCC7E12-9C7D-4C54-9EDC-9BD9BDE80FAA}" dt="2022-02-17T12:15:00.202" v="3796" actId="729"/>
        <pc:sldMkLst>
          <pc:docMk/>
          <pc:sldMk cId="0" sldId="325"/>
        </pc:sldMkLst>
        <pc:spChg chg="add mod">
          <ac:chgData name="Froduald Kabanza" userId="edf393d0-642b-4b9e-8c75-f62133241689" providerId="ADAL" clId="{6DCC7E12-9C7D-4C54-9EDC-9BD9BDE80FAA}" dt="2022-02-11T11:05:04.408" v="1707" actId="114"/>
          <ac:spMkLst>
            <pc:docMk/>
            <pc:sldMk cId="0" sldId="325"/>
            <ac:spMk id="2" creationId="{367F4562-244A-4FBC-BC79-C118D01C609A}"/>
          </ac:spMkLst>
        </pc:spChg>
        <pc:spChg chg="mod">
          <ac:chgData name="Froduald Kabanza" userId="edf393d0-642b-4b9e-8c75-f62133241689" providerId="ADAL" clId="{6DCC7E12-9C7D-4C54-9EDC-9BD9BDE80FAA}" dt="2022-02-11T11:04:27.317" v="1703" actId="1076"/>
          <ac:spMkLst>
            <pc:docMk/>
            <pc:sldMk cId="0" sldId="325"/>
            <ac:spMk id="12" creationId="{00000000-0000-0000-0000-000000000000}"/>
          </ac:spMkLst>
        </pc:spChg>
        <pc:grpChg chg="mod">
          <ac:chgData name="Froduald Kabanza" userId="edf393d0-642b-4b9e-8c75-f62133241689" providerId="ADAL" clId="{6DCC7E12-9C7D-4C54-9EDC-9BD9BDE80FAA}" dt="2022-02-11T11:04:35.828" v="1704" actId="14100"/>
          <ac:grpSpMkLst>
            <pc:docMk/>
            <pc:sldMk cId="0" sldId="325"/>
            <ac:grpSpMk id="7" creationId="{00000000-0000-0000-0000-000000000000}"/>
          </ac:grpSpMkLst>
        </pc:grpChg>
      </pc:sldChg>
      <pc:sldChg chg="del">
        <pc:chgData name="Froduald Kabanza" userId="edf393d0-642b-4b9e-8c75-f62133241689" providerId="ADAL" clId="{6DCC7E12-9C7D-4C54-9EDC-9BD9BDE80FAA}" dt="2022-02-10T17:14:35.264" v="41" actId="2696"/>
        <pc:sldMkLst>
          <pc:docMk/>
          <pc:sldMk cId="2866661786" sldId="325"/>
        </pc:sldMkLst>
      </pc:sldChg>
      <pc:sldChg chg="del">
        <pc:chgData name="Froduald Kabanza" userId="edf393d0-642b-4b9e-8c75-f62133241689" providerId="ADAL" clId="{6DCC7E12-9C7D-4C54-9EDC-9BD9BDE80FAA}" dt="2022-02-10T17:14:35.264" v="41" actId="2696"/>
        <pc:sldMkLst>
          <pc:docMk/>
          <pc:sldMk cId="2424442399" sldId="326"/>
        </pc:sldMkLst>
      </pc:sldChg>
      <pc:sldChg chg="modSp add mod modShow">
        <pc:chgData name="Froduald Kabanza" userId="edf393d0-642b-4b9e-8c75-f62133241689" providerId="ADAL" clId="{6DCC7E12-9C7D-4C54-9EDC-9BD9BDE80FAA}" dt="2022-02-17T12:14:34.730" v="3795" actId="729"/>
        <pc:sldMkLst>
          <pc:docMk/>
          <pc:sldMk cId="0" sldId="327"/>
        </pc:sldMkLst>
        <pc:spChg chg="mod">
          <ac:chgData name="Froduald Kabanza" userId="edf393d0-642b-4b9e-8c75-f62133241689" providerId="ADAL" clId="{6DCC7E12-9C7D-4C54-9EDC-9BD9BDE80FAA}" dt="2022-02-11T10:42:10.337" v="961" actId="1076"/>
          <ac:spMkLst>
            <pc:docMk/>
            <pc:sldMk cId="0" sldId="327"/>
            <ac:spMk id="1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9" creationId="{00000000-0000-0000-0000-000000000000}"/>
          </ac:spMkLst>
        </pc:spChg>
        <pc:spChg chg="mod">
          <ac:chgData name="Froduald Kabanza" userId="edf393d0-642b-4b9e-8c75-f62133241689" providerId="ADAL" clId="{6DCC7E12-9C7D-4C54-9EDC-9BD9BDE80FAA}" dt="2022-02-11T11:18:28.532" v="2050" actId="20577"/>
          <ac:spMkLst>
            <pc:docMk/>
            <pc:sldMk cId="0" sldId="327"/>
            <ac:spMk id="3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4" creationId="{00000000-0000-0000-0000-000000000000}"/>
          </ac:spMkLst>
        </pc:spChg>
        <pc:spChg chg="mod">
          <ac:chgData name="Froduald Kabanza" userId="edf393d0-642b-4b9e-8c75-f62133241689" providerId="ADAL" clId="{6DCC7E12-9C7D-4C54-9EDC-9BD9BDE80FAA}" dt="2022-02-11T10:42:13.727" v="962" actId="1076"/>
          <ac:spMkLst>
            <pc:docMk/>
            <pc:sldMk cId="0" sldId="327"/>
            <ac:spMk id="726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5"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6"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8" creationId="{00000000-0000-0000-0000-000000000000}"/>
          </ac:spMkLst>
        </pc:spChg>
        <pc:spChg chg="mod">
          <ac:chgData name="Froduald Kabanza" userId="edf393d0-642b-4b9e-8c75-f62133241689" providerId="ADAL" clId="{6DCC7E12-9C7D-4C54-9EDC-9BD9BDE80FAA}" dt="2022-02-11T10:54:36.709" v="1605" actId="20577"/>
          <ac:spMkLst>
            <pc:docMk/>
            <pc:sldMk cId="0" sldId="327"/>
            <ac:spMk id="2664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6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5" creationId="{00000000-0000-0000-0000-000000000000}"/>
          </ac:spMkLst>
        </pc:spChg>
        <pc:grpChg chg="mod">
          <ac:chgData name="Froduald Kabanza" userId="edf393d0-642b-4b9e-8c75-f62133241689" providerId="ADAL" clId="{6DCC7E12-9C7D-4C54-9EDC-9BD9BDE80FAA}" dt="2022-02-11T10:42:10.337" v="961" actId="1076"/>
          <ac:grpSpMkLst>
            <pc:docMk/>
            <pc:sldMk cId="0" sldId="327"/>
            <ac:grpSpMk id="2" creationId="{00000000-0000-0000-0000-000000000000}"/>
          </ac:grpSpMkLst>
        </pc:grpChg>
        <pc:graphicFrameChg chg="mod">
          <ac:chgData name="Froduald Kabanza" userId="edf393d0-642b-4b9e-8c75-f62133241689" providerId="ADAL" clId="{6DCC7E12-9C7D-4C54-9EDC-9BD9BDE80FAA}" dt="2022-02-11T10:42:10.337" v="961" actId="1076"/>
          <ac:graphicFrameMkLst>
            <pc:docMk/>
            <pc:sldMk cId="0" sldId="327"/>
            <ac:graphicFrameMk id="7"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15"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0"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4" creationId="{00000000-0000-0000-0000-000000000000}"/>
          </ac:graphicFrameMkLst>
        </pc:graphicFrameChg>
        <pc:cxnChg chg="mod">
          <ac:chgData name="Froduald Kabanza" userId="edf393d0-642b-4b9e-8c75-f62133241689" providerId="ADAL" clId="{6DCC7E12-9C7D-4C54-9EDC-9BD9BDE80FAA}" dt="2022-02-11T10:42:10.337" v="961" actId="1076"/>
          <ac:cxnSpMkLst>
            <pc:docMk/>
            <pc:sldMk cId="0" sldId="327"/>
            <ac:cxnSpMk id="35"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38"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41" creationId="{00000000-0000-0000-0000-000000000000}"/>
          </ac:cxnSpMkLst>
        </pc:cxnChg>
      </pc:sldChg>
      <pc:sldChg chg="add">
        <pc:chgData name="Froduald Kabanza" userId="edf393d0-642b-4b9e-8c75-f62133241689" providerId="ADAL" clId="{6DCC7E12-9C7D-4C54-9EDC-9BD9BDE80FAA}" dt="2022-02-10T17:22:45.950" v="63"/>
        <pc:sldMkLst>
          <pc:docMk/>
          <pc:sldMk cId="0" sldId="328"/>
        </pc:sldMkLst>
      </pc:sldChg>
      <pc:sldChg chg="del">
        <pc:chgData name="Froduald Kabanza" userId="edf393d0-642b-4b9e-8c75-f62133241689" providerId="ADAL" clId="{6DCC7E12-9C7D-4C54-9EDC-9BD9BDE80FAA}" dt="2022-02-10T17:14:35.264" v="41" actId="2696"/>
        <pc:sldMkLst>
          <pc:docMk/>
          <pc:sldMk cId="4037519522" sldId="328"/>
        </pc:sldMkLst>
      </pc:sldChg>
      <pc:sldChg chg="add">
        <pc:chgData name="Froduald Kabanza" userId="edf393d0-642b-4b9e-8c75-f62133241689" providerId="ADAL" clId="{6DCC7E12-9C7D-4C54-9EDC-9BD9BDE80FAA}" dt="2022-02-10T17:22:45.950" v="63"/>
        <pc:sldMkLst>
          <pc:docMk/>
          <pc:sldMk cId="0" sldId="329"/>
        </pc:sldMkLst>
      </pc:sldChg>
      <pc:sldChg chg="add">
        <pc:chgData name="Froduald Kabanza" userId="edf393d0-642b-4b9e-8c75-f62133241689" providerId="ADAL" clId="{6DCC7E12-9C7D-4C54-9EDC-9BD9BDE80FAA}" dt="2022-02-10T17:22:45.950" v="63"/>
        <pc:sldMkLst>
          <pc:docMk/>
          <pc:sldMk cId="0" sldId="330"/>
        </pc:sldMkLst>
      </pc:sldChg>
      <pc:sldChg chg="modSp mod modShow">
        <pc:chgData name="Froduald Kabanza" userId="edf393d0-642b-4b9e-8c75-f62133241689" providerId="ADAL" clId="{6DCC7E12-9C7D-4C54-9EDC-9BD9BDE80FAA}" dt="2022-02-17T12:14:34.730" v="3795" actId="729"/>
        <pc:sldMkLst>
          <pc:docMk/>
          <pc:sldMk cId="154423500" sldId="332"/>
        </pc:sldMkLst>
        <pc:spChg chg="mod">
          <ac:chgData name="Froduald Kabanza" userId="edf393d0-642b-4b9e-8c75-f62133241689" providerId="ADAL" clId="{6DCC7E12-9C7D-4C54-9EDC-9BD9BDE80FAA}" dt="2022-02-10T17:13:35.266" v="40" actId="20577"/>
          <ac:spMkLst>
            <pc:docMk/>
            <pc:sldMk cId="154423500" sldId="332"/>
            <ac:spMk id="6" creationId="{50B0FB34-D872-45C2-9416-85ECF442F569}"/>
          </ac:spMkLst>
        </pc:spChg>
      </pc:sldChg>
      <pc:sldChg chg="add">
        <pc:chgData name="Froduald Kabanza" userId="edf393d0-642b-4b9e-8c75-f62133241689" providerId="ADAL" clId="{6DCC7E12-9C7D-4C54-9EDC-9BD9BDE80FAA}" dt="2022-02-10T17:22:16.881" v="60"/>
        <pc:sldMkLst>
          <pc:docMk/>
          <pc:sldMk cId="0" sldId="333"/>
        </pc:sldMkLst>
      </pc:sldChg>
      <pc:sldChg chg="del">
        <pc:chgData name="Froduald Kabanza" userId="edf393d0-642b-4b9e-8c75-f62133241689" providerId="ADAL" clId="{6DCC7E12-9C7D-4C54-9EDC-9BD9BDE80FAA}" dt="2022-02-10T17:14:35.264" v="41" actId="2696"/>
        <pc:sldMkLst>
          <pc:docMk/>
          <pc:sldMk cId="3391675613" sldId="333"/>
        </pc:sldMkLst>
      </pc:sldChg>
      <pc:sldChg chg="add">
        <pc:chgData name="Froduald Kabanza" userId="edf393d0-642b-4b9e-8c75-f62133241689" providerId="ADAL" clId="{6DCC7E12-9C7D-4C54-9EDC-9BD9BDE80FAA}" dt="2022-02-10T17:22:16.881" v="60"/>
        <pc:sldMkLst>
          <pc:docMk/>
          <pc:sldMk cId="0" sldId="334"/>
        </pc:sldMkLst>
      </pc:sldChg>
      <pc:sldChg chg="add">
        <pc:chgData name="Froduald Kabanza" userId="edf393d0-642b-4b9e-8c75-f62133241689" providerId="ADAL" clId="{6DCC7E12-9C7D-4C54-9EDC-9BD9BDE80FAA}" dt="2022-02-10T17:22:16.881" v="60"/>
        <pc:sldMkLst>
          <pc:docMk/>
          <pc:sldMk cId="0" sldId="335"/>
        </pc:sldMkLst>
      </pc:sldChg>
      <pc:sldChg chg="del">
        <pc:chgData name="Froduald Kabanza" userId="edf393d0-642b-4b9e-8c75-f62133241689" providerId="ADAL" clId="{6DCC7E12-9C7D-4C54-9EDC-9BD9BDE80FAA}" dt="2022-02-10T17:14:35.264" v="41" actId="2696"/>
        <pc:sldMkLst>
          <pc:docMk/>
          <pc:sldMk cId="200355967" sldId="335"/>
        </pc:sldMkLst>
      </pc:sldChg>
      <pc:sldChg chg="add">
        <pc:chgData name="Froduald Kabanza" userId="edf393d0-642b-4b9e-8c75-f62133241689" providerId="ADAL" clId="{6DCC7E12-9C7D-4C54-9EDC-9BD9BDE80FAA}" dt="2022-02-10T17:22:16.881" v="60"/>
        <pc:sldMkLst>
          <pc:docMk/>
          <pc:sldMk cId="0" sldId="336"/>
        </pc:sldMkLst>
      </pc:sldChg>
      <pc:sldChg chg="add">
        <pc:chgData name="Froduald Kabanza" userId="edf393d0-642b-4b9e-8c75-f62133241689" providerId="ADAL" clId="{6DCC7E12-9C7D-4C54-9EDC-9BD9BDE80FAA}" dt="2022-02-10T17:22:16.881" v="60"/>
        <pc:sldMkLst>
          <pc:docMk/>
          <pc:sldMk cId="0" sldId="337"/>
        </pc:sldMkLst>
      </pc:sldChg>
      <pc:sldChg chg="del">
        <pc:chgData name="Froduald Kabanza" userId="edf393d0-642b-4b9e-8c75-f62133241689" providerId="ADAL" clId="{6DCC7E12-9C7D-4C54-9EDC-9BD9BDE80FAA}" dt="2022-02-10T17:14:35.264" v="41" actId="2696"/>
        <pc:sldMkLst>
          <pc:docMk/>
          <pc:sldMk cId="2091568452" sldId="337"/>
        </pc:sldMkLst>
      </pc:sldChg>
      <pc:sldChg chg="addSp modSp add mod">
        <pc:chgData name="Froduald Kabanza" userId="edf393d0-642b-4b9e-8c75-f62133241689" providerId="ADAL" clId="{6DCC7E12-9C7D-4C54-9EDC-9BD9BDE80FAA}" dt="2022-02-17T14:30:33.294" v="3849" actId="1076"/>
        <pc:sldMkLst>
          <pc:docMk/>
          <pc:sldMk cId="0" sldId="338"/>
        </pc:sldMkLst>
        <pc:spChg chg="add mod">
          <ac:chgData name="Froduald Kabanza" userId="edf393d0-642b-4b9e-8c75-f62133241689" providerId="ADAL" clId="{6DCC7E12-9C7D-4C54-9EDC-9BD9BDE80FAA}" dt="2022-02-17T14:30:33.294" v="3849" actId="1076"/>
          <ac:spMkLst>
            <pc:docMk/>
            <pc:sldMk cId="0" sldId="338"/>
            <ac:spMk id="2" creationId="{A1E5293D-0B35-4C49-BBB7-870E2073DD77}"/>
          </ac:spMkLst>
        </pc:spChg>
        <pc:spChg chg="mod">
          <ac:chgData name="Froduald Kabanza" userId="edf393d0-642b-4b9e-8c75-f62133241689" providerId="ADAL" clId="{6DCC7E12-9C7D-4C54-9EDC-9BD9BDE80FAA}" dt="2022-02-17T14:30:25.387" v="3848" actId="20577"/>
          <ac:spMkLst>
            <pc:docMk/>
            <pc:sldMk cId="0" sldId="338"/>
            <ac:spMk id="46082" creationId="{00000000-0000-0000-0000-000000000000}"/>
          </ac:spMkLst>
        </pc:spChg>
      </pc:sldChg>
      <pc:sldChg chg="del">
        <pc:chgData name="Froduald Kabanza" userId="edf393d0-642b-4b9e-8c75-f62133241689" providerId="ADAL" clId="{6DCC7E12-9C7D-4C54-9EDC-9BD9BDE80FAA}" dt="2022-02-10T17:14:35.264" v="41" actId="2696"/>
        <pc:sldMkLst>
          <pc:docMk/>
          <pc:sldMk cId="3438637359" sldId="338"/>
        </pc:sldMkLst>
      </pc:sldChg>
      <pc:sldChg chg="add">
        <pc:chgData name="Froduald Kabanza" userId="edf393d0-642b-4b9e-8c75-f62133241689" providerId="ADAL" clId="{6DCC7E12-9C7D-4C54-9EDC-9BD9BDE80FAA}" dt="2022-02-10T17:22:16.881" v="60"/>
        <pc:sldMkLst>
          <pc:docMk/>
          <pc:sldMk cId="0" sldId="339"/>
        </pc:sldMkLst>
      </pc:sldChg>
      <pc:sldChg chg="del">
        <pc:chgData name="Froduald Kabanza" userId="edf393d0-642b-4b9e-8c75-f62133241689" providerId="ADAL" clId="{6DCC7E12-9C7D-4C54-9EDC-9BD9BDE80FAA}" dt="2022-02-10T17:14:35.264" v="41" actId="2696"/>
        <pc:sldMkLst>
          <pc:docMk/>
          <pc:sldMk cId="1904220771" sldId="339"/>
        </pc:sldMkLst>
      </pc:sldChg>
      <pc:sldChg chg="del">
        <pc:chgData name="Froduald Kabanza" userId="edf393d0-642b-4b9e-8c75-f62133241689" providerId="ADAL" clId="{6DCC7E12-9C7D-4C54-9EDC-9BD9BDE80FAA}" dt="2022-02-10T17:14:35.264" v="41" actId="2696"/>
        <pc:sldMkLst>
          <pc:docMk/>
          <pc:sldMk cId="1280916642" sldId="340"/>
        </pc:sldMkLst>
      </pc:sldChg>
      <pc:sldChg chg="del">
        <pc:chgData name="Froduald Kabanza" userId="edf393d0-642b-4b9e-8c75-f62133241689" providerId="ADAL" clId="{6DCC7E12-9C7D-4C54-9EDC-9BD9BDE80FAA}" dt="2022-02-10T17:14:35.264" v="41" actId="2696"/>
        <pc:sldMkLst>
          <pc:docMk/>
          <pc:sldMk cId="2578703394" sldId="341"/>
        </pc:sldMkLst>
      </pc:sldChg>
      <pc:sldChg chg="modSp add mod">
        <pc:chgData name="Froduald Kabanza" userId="edf393d0-642b-4b9e-8c75-f62133241689" providerId="ADAL" clId="{6DCC7E12-9C7D-4C54-9EDC-9BD9BDE80FAA}" dt="2022-02-10T17:38:44.036" v="835" actId="20577"/>
        <pc:sldMkLst>
          <pc:docMk/>
          <pc:sldMk cId="0" sldId="342"/>
        </pc:sldMkLst>
        <pc:spChg chg="mod">
          <ac:chgData name="Froduald Kabanza" userId="edf393d0-642b-4b9e-8c75-f62133241689" providerId="ADAL" clId="{6DCC7E12-9C7D-4C54-9EDC-9BD9BDE80FAA}" dt="2022-02-10T17:38:44.036" v="835" actId="20577"/>
          <ac:spMkLst>
            <pc:docMk/>
            <pc:sldMk cId="0" sldId="342"/>
            <ac:spMk id="73730" creationId="{00000000-0000-0000-0000-000000000000}"/>
          </ac:spMkLst>
        </pc:spChg>
      </pc:sldChg>
      <pc:sldChg chg="del">
        <pc:chgData name="Froduald Kabanza" userId="edf393d0-642b-4b9e-8c75-f62133241689" providerId="ADAL" clId="{6DCC7E12-9C7D-4C54-9EDC-9BD9BDE80FAA}" dt="2022-02-10T17:14:35.264" v="41" actId="2696"/>
        <pc:sldMkLst>
          <pc:docMk/>
          <pc:sldMk cId="3330808840" sldId="342"/>
        </pc:sldMkLst>
      </pc:sldChg>
      <pc:sldChg chg="del">
        <pc:chgData name="Froduald Kabanza" userId="edf393d0-642b-4b9e-8c75-f62133241689" providerId="ADAL" clId="{6DCC7E12-9C7D-4C54-9EDC-9BD9BDE80FAA}" dt="2022-02-10T17:14:35.264" v="41" actId="2696"/>
        <pc:sldMkLst>
          <pc:docMk/>
          <pc:sldMk cId="1697815425" sldId="343"/>
        </pc:sldMkLst>
      </pc:sldChg>
      <pc:sldChg chg="add mod modShow">
        <pc:chgData name="Froduald Kabanza" userId="edf393d0-642b-4b9e-8c75-f62133241689" providerId="ADAL" clId="{6DCC7E12-9C7D-4C54-9EDC-9BD9BDE80FAA}" dt="2022-02-17T12:14:34.730" v="3795" actId="729"/>
        <pc:sldMkLst>
          <pc:docMk/>
          <pc:sldMk cId="270392622" sldId="345"/>
        </pc:sldMkLst>
      </pc:sldChg>
      <pc:sldChg chg="del">
        <pc:chgData name="Froduald Kabanza" userId="edf393d0-642b-4b9e-8c75-f62133241689" providerId="ADAL" clId="{6DCC7E12-9C7D-4C54-9EDC-9BD9BDE80FAA}" dt="2022-02-10T17:14:35.264" v="41" actId="2696"/>
        <pc:sldMkLst>
          <pc:docMk/>
          <pc:sldMk cId="4251277817" sldId="345"/>
        </pc:sldMkLst>
      </pc:sldChg>
      <pc:sldChg chg="modSp add mod modShow">
        <pc:chgData name="Froduald Kabanza" userId="edf393d0-642b-4b9e-8c75-f62133241689" providerId="ADAL" clId="{6DCC7E12-9C7D-4C54-9EDC-9BD9BDE80FAA}" dt="2022-02-17T12:14:34.730" v="3795" actId="729"/>
        <pc:sldMkLst>
          <pc:docMk/>
          <pc:sldMk cId="162539623" sldId="346"/>
        </pc:sldMkLst>
        <pc:spChg chg="mod">
          <ac:chgData name="Froduald Kabanza" userId="edf393d0-642b-4b9e-8c75-f62133241689" providerId="ADAL" clId="{6DCC7E12-9C7D-4C54-9EDC-9BD9BDE80FAA}" dt="2022-02-11T11:01:36.015" v="1677" actId="313"/>
          <ac:spMkLst>
            <pc:docMk/>
            <pc:sldMk cId="162539623" sldId="346"/>
            <ac:spMk id="233" creationId="{00000000-0000-0000-0000-000000000000}"/>
          </ac:spMkLst>
        </pc:spChg>
      </pc:sldChg>
      <pc:sldChg chg="del">
        <pc:chgData name="Froduald Kabanza" userId="edf393d0-642b-4b9e-8c75-f62133241689" providerId="ADAL" clId="{6DCC7E12-9C7D-4C54-9EDC-9BD9BDE80FAA}" dt="2022-02-10T17:14:35.264" v="41" actId="2696"/>
        <pc:sldMkLst>
          <pc:docMk/>
          <pc:sldMk cId="3109108702" sldId="346"/>
        </pc:sldMkLst>
      </pc:sldChg>
      <pc:sldChg chg="del">
        <pc:chgData name="Froduald Kabanza" userId="edf393d0-642b-4b9e-8c75-f62133241689" providerId="ADAL" clId="{6DCC7E12-9C7D-4C54-9EDC-9BD9BDE80FAA}" dt="2022-02-10T17:14:35.264" v="41" actId="2696"/>
        <pc:sldMkLst>
          <pc:docMk/>
          <pc:sldMk cId="515641038" sldId="347"/>
        </pc:sldMkLst>
      </pc:sldChg>
      <pc:sldChg chg="del">
        <pc:chgData name="Froduald Kabanza" userId="edf393d0-642b-4b9e-8c75-f62133241689" providerId="ADAL" clId="{6DCC7E12-9C7D-4C54-9EDC-9BD9BDE80FAA}" dt="2022-02-10T17:14:35.264" v="41" actId="2696"/>
        <pc:sldMkLst>
          <pc:docMk/>
          <pc:sldMk cId="278134352" sldId="348"/>
        </pc:sldMkLst>
      </pc:sldChg>
      <pc:sldChg chg="del">
        <pc:chgData name="Froduald Kabanza" userId="edf393d0-642b-4b9e-8c75-f62133241689" providerId="ADAL" clId="{6DCC7E12-9C7D-4C54-9EDC-9BD9BDE80FAA}" dt="2022-02-10T17:14:35.264" v="41" actId="2696"/>
        <pc:sldMkLst>
          <pc:docMk/>
          <pc:sldMk cId="1383329112" sldId="349"/>
        </pc:sldMkLst>
      </pc:sldChg>
      <pc:sldChg chg="modSp add mod">
        <pc:chgData name="Froduald Kabanza" userId="edf393d0-642b-4b9e-8c75-f62133241689" providerId="ADAL" clId="{6DCC7E12-9C7D-4C54-9EDC-9BD9BDE80FAA}" dt="2022-02-10T17:40:31.612" v="836" actId="20577"/>
        <pc:sldMkLst>
          <pc:docMk/>
          <pc:sldMk cId="2508412678" sldId="349"/>
        </pc:sldMkLst>
        <pc:spChg chg="mod">
          <ac:chgData name="Froduald Kabanza" userId="edf393d0-642b-4b9e-8c75-f62133241689" providerId="ADAL" clId="{6DCC7E12-9C7D-4C54-9EDC-9BD9BDE80FAA}" dt="2022-02-10T17:37:47.014" v="829" actId="1076"/>
          <ac:spMkLst>
            <pc:docMk/>
            <pc:sldMk cId="2508412678" sldId="349"/>
            <ac:spMk id="17" creationId="{00000000-0000-0000-0000-000000000000}"/>
          </ac:spMkLst>
        </pc:spChg>
        <pc:spChg chg="mod">
          <ac:chgData name="Froduald Kabanza" userId="edf393d0-642b-4b9e-8c75-f62133241689" providerId="ADAL" clId="{6DCC7E12-9C7D-4C54-9EDC-9BD9BDE80FAA}" dt="2022-02-10T17:40:31.612" v="836" actId="20577"/>
          <ac:spMkLst>
            <pc:docMk/>
            <pc:sldMk cId="2508412678" sldId="349"/>
            <ac:spMk id="72705"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039023100" sldId="350"/>
        </pc:sldMkLst>
        <pc:spChg chg="mod">
          <ac:chgData name="Froduald Kabanza" userId="edf393d0-642b-4b9e-8c75-f62133241689" providerId="ADAL" clId="{6DCC7E12-9C7D-4C54-9EDC-9BD9BDE80FAA}" dt="2022-02-11T11:01:36.863" v="1678" actId="313"/>
          <ac:spMkLst>
            <pc:docMk/>
            <pc:sldMk cId="3039023100" sldId="350"/>
            <ac:spMk id="138"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755055910" sldId="352"/>
        </pc:sldMkLst>
        <pc:spChg chg="mod">
          <ac:chgData name="Froduald Kabanza" userId="edf393d0-642b-4b9e-8c75-f62133241689" providerId="ADAL" clId="{6DCC7E12-9C7D-4C54-9EDC-9BD9BDE80FAA}" dt="2022-02-11T11:01:40.056" v="1680" actId="313"/>
          <ac:spMkLst>
            <pc:docMk/>
            <pc:sldMk cId="3755055910" sldId="352"/>
            <ac:spMk id="185" creationId="{00000000-0000-0000-0000-000000000000}"/>
          </ac:spMkLst>
        </pc:spChg>
      </pc:sldChg>
      <pc:sldChg chg="modSp add mod modShow">
        <pc:chgData name="Froduald Kabanza" userId="edf393d0-642b-4b9e-8c75-f62133241689" providerId="ADAL" clId="{6DCC7E12-9C7D-4C54-9EDC-9BD9BDE80FAA}" dt="2022-02-17T12:14:34.730" v="3795" actId="729"/>
        <pc:sldMkLst>
          <pc:docMk/>
          <pc:sldMk cId="605655022" sldId="353"/>
        </pc:sldMkLst>
        <pc:spChg chg="mod">
          <ac:chgData name="Froduald Kabanza" userId="edf393d0-642b-4b9e-8c75-f62133241689" providerId="ADAL" clId="{6DCC7E12-9C7D-4C54-9EDC-9BD9BDE80FAA}" dt="2022-02-11T11:01:35.174" v="1676" actId="313"/>
          <ac:spMkLst>
            <pc:docMk/>
            <pc:sldMk cId="605655022" sldId="353"/>
            <ac:spMk id="6151" creationId="{00000000-0000-0000-0000-000000000000}"/>
          </ac:spMkLst>
        </pc:spChg>
      </pc:sldChg>
      <pc:sldChg chg="del">
        <pc:chgData name="Froduald Kabanza" userId="edf393d0-642b-4b9e-8c75-f62133241689" providerId="ADAL" clId="{6DCC7E12-9C7D-4C54-9EDC-9BD9BDE80FAA}" dt="2022-02-10T17:14:35.264" v="41" actId="2696"/>
        <pc:sldMkLst>
          <pc:docMk/>
          <pc:sldMk cId="3498857629" sldId="353"/>
        </pc:sldMkLst>
      </pc:sldChg>
      <pc:sldChg chg="add mod modShow">
        <pc:chgData name="Froduald Kabanza" userId="edf393d0-642b-4b9e-8c75-f62133241689" providerId="ADAL" clId="{6DCC7E12-9C7D-4C54-9EDC-9BD9BDE80FAA}" dt="2022-02-17T12:14:34.730" v="3795" actId="729"/>
        <pc:sldMkLst>
          <pc:docMk/>
          <pc:sldMk cId="896022897" sldId="354"/>
        </pc:sldMkLst>
        <pc:spChg chg="mod topLvl">
          <ac:chgData name="Froduald Kabanza" userId="edf393d0-642b-4b9e-8c75-f62133241689" providerId="ADAL" clId="{6DCC7E12-9C7D-4C54-9EDC-9BD9BDE80FAA}" dt="2022-02-11T10:45:17.515" v="999" actId="1076"/>
          <ac:spMkLst>
            <pc:docMk/>
            <pc:sldMk cId="896022897" sldId="354"/>
            <ac:spMk id="108" creationId="{00000000-0000-0000-0000-000000000000}"/>
          </ac:spMkLst>
        </pc:spChg>
        <pc:spChg chg="mod topLvl">
          <ac:chgData name="Froduald Kabanza" userId="edf393d0-642b-4b9e-8c75-f62133241689" providerId="ADAL" clId="{6DCC7E12-9C7D-4C54-9EDC-9BD9BDE80FAA}" dt="2022-02-11T10:45:32.188" v="1003" actId="20577"/>
          <ac:spMkLst>
            <pc:docMk/>
            <pc:sldMk cId="896022897" sldId="354"/>
            <ac:spMk id="109" creationId="{00000000-0000-0000-0000-000000000000}"/>
          </ac:spMkLst>
        </pc:spChg>
        <pc:spChg chg="mod topLvl">
          <ac:chgData name="Froduald Kabanza" userId="edf393d0-642b-4b9e-8c75-f62133241689" providerId="ADAL" clId="{6DCC7E12-9C7D-4C54-9EDC-9BD9BDE80FAA}" dt="2022-02-11T10:45:21.344" v="1000" actId="1076"/>
          <ac:spMkLst>
            <pc:docMk/>
            <pc:sldMk cId="896022897" sldId="354"/>
            <ac:spMk id="110"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1"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3"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4"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5" creationId="{00000000-0000-0000-0000-000000000000}"/>
          </ac:spMkLst>
        </pc:spChg>
        <pc:spChg chg="mod">
          <ac:chgData name="Froduald Kabanza" userId="edf393d0-642b-4b9e-8c75-f62133241689" providerId="ADAL" clId="{6DCC7E12-9C7D-4C54-9EDC-9BD9BDE80FAA}" dt="2022-02-11T10:45:03.890" v="997" actId="1076"/>
          <ac:spMkLst>
            <pc:docMk/>
            <pc:sldMk cId="896022897" sldId="354"/>
            <ac:spMk id="124" creationId="{00000000-0000-0000-0000-000000000000}"/>
          </ac:spMkLst>
        </pc:spChg>
        <pc:spChg chg="mod">
          <ac:chgData name="Froduald Kabanza" userId="edf393d0-642b-4b9e-8c75-f62133241689" providerId="ADAL" clId="{6DCC7E12-9C7D-4C54-9EDC-9BD9BDE80FAA}" dt="2022-02-11T10:45:26.438" v="1001" actId="1076"/>
          <ac:spMkLst>
            <pc:docMk/>
            <pc:sldMk cId="896022897" sldId="354"/>
            <ac:spMk id="134" creationId="{00000000-0000-0000-0000-000000000000}"/>
          </ac:spMkLst>
        </pc:spChg>
        <pc:spChg chg="mod">
          <ac:chgData name="Froduald Kabanza" userId="edf393d0-642b-4b9e-8c75-f62133241689" providerId="ADAL" clId="{6DCC7E12-9C7D-4C54-9EDC-9BD9BDE80FAA}" dt="2022-02-11T10:54:26.083" v="1603" actId="20577"/>
          <ac:spMkLst>
            <pc:docMk/>
            <pc:sldMk cId="896022897" sldId="354"/>
            <ac:spMk id="6151" creationId="{00000000-0000-0000-0000-000000000000}"/>
          </ac:spMkLst>
        </pc:spChg>
        <pc:grpChg chg="del mod">
          <ac:chgData name="Froduald Kabanza" userId="edf393d0-642b-4b9e-8c75-f62133241689" providerId="ADAL" clId="{6DCC7E12-9C7D-4C54-9EDC-9BD9BDE80FAA}" dt="2022-02-11T10:45:10.548" v="998" actId="165"/>
          <ac:grpSpMkLst>
            <pc:docMk/>
            <pc:sldMk cId="896022897" sldId="354"/>
            <ac:grpSpMk id="107" creationId="{00000000-0000-0000-0000-000000000000}"/>
          </ac:grpSpMkLst>
        </pc:grpChg>
        <pc:grpChg chg="mod topLvl">
          <ac:chgData name="Froduald Kabanza" userId="edf393d0-642b-4b9e-8c75-f62133241689" providerId="ADAL" clId="{6DCC7E12-9C7D-4C54-9EDC-9BD9BDE80FAA}" dt="2022-02-11T10:45:10.548" v="998" actId="165"/>
          <ac:grpSpMkLst>
            <pc:docMk/>
            <pc:sldMk cId="896022897" sldId="354"/>
            <ac:grpSpMk id="112" creationId="{00000000-0000-0000-0000-000000000000}"/>
          </ac:grpSpMkLst>
        </pc:grpChg>
        <pc:grpChg chg="mod">
          <ac:chgData name="Froduald Kabanza" userId="edf393d0-642b-4b9e-8c75-f62133241689" providerId="ADAL" clId="{6DCC7E12-9C7D-4C54-9EDC-9BD9BDE80FAA}" dt="2022-02-11T10:45:03.890" v="997" actId="1076"/>
          <ac:grpSpMkLst>
            <pc:docMk/>
            <pc:sldMk cId="896022897" sldId="354"/>
            <ac:grpSpMk id="123" creationId="{00000000-0000-0000-0000-000000000000}"/>
          </ac:grpSpMkLst>
        </pc:grpChg>
        <pc:cxnChg chg="mod">
          <ac:chgData name="Froduald Kabanza" userId="edf393d0-642b-4b9e-8c75-f62133241689" providerId="ADAL" clId="{6DCC7E12-9C7D-4C54-9EDC-9BD9BDE80FAA}" dt="2022-02-11T10:45:03.890" v="997" actId="1076"/>
          <ac:cxnSpMkLst>
            <pc:docMk/>
            <pc:sldMk cId="896022897" sldId="354"/>
            <ac:cxnSpMk id="125" creationId="{00000000-0000-0000-0000-000000000000}"/>
          </ac:cxnSpMkLst>
        </pc:cxnChg>
      </pc:sldChg>
      <pc:sldChg chg="add mod modShow">
        <pc:chgData name="Froduald Kabanza" userId="edf393d0-642b-4b9e-8c75-f62133241689" providerId="ADAL" clId="{6DCC7E12-9C7D-4C54-9EDC-9BD9BDE80FAA}" dt="2022-02-17T12:14:34.730" v="3795" actId="729"/>
        <pc:sldMkLst>
          <pc:docMk/>
          <pc:sldMk cId="120254367" sldId="355"/>
        </pc:sldMkLst>
        <pc:spChg chg="mod">
          <ac:chgData name="Froduald Kabanza" userId="edf393d0-642b-4b9e-8c75-f62133241689" providerId="ADAL" clId="{6DCC7E12-9C7D-4C54-9EDC-9BD9BDE80FAA}" dt="2022-02-11T11:01:37.657" v="1679" actId="313"/>
          <ac:spMkLst>
            <pc:docMk/>
            <pc:sldMk cId="120254367" sldId="355"/>
            <ac:spMk id="138" creationId="{00000000-0000-0000-0000-000000000000}"/>
          </ac:spMkLst>
        </pc:spChg>
      </pc:sldChg>
      <pc:sldChg chg="modSp add mod modShow modNotesTx">
        <pc:chgData name="Froduald Kabanza" userId="edf393d0-642b-4b9e-8c75-f62133241689" providerId="ADAL" clId="{6DCC7E12-9C7D-4C54-9EDC-9BD9BDE80FAA}" dt="2022-02-17T12:14:34.730" v="3795" actId="729"/>
        <pc:sldMkLst>
          <pc:docMk/>
          <pc:sldMk cId="3104585618" sldId="356"/>
        </pc:sldMkLst>
        <pc:spChg chg="mod">
          <ac:chgData name="Froduald Kabanza" userId="edf393d0-642b-4b9e-8c75-f62133241689" providerId="ADAL" clId="{6DCC7E12-9C7D-4C54-9EDC-9BD9BDE80FAA}" dt="2022-02-11T11:01:41.161" v="1681" actId="313"/>
          <ac:spMkLst>
            <pc:docMk/>
            <pc:sldMk cId="3104585618" sldId="356"/>
            <ac:spMk id="6151" creationId="{00000000-0000-0000-0000-000000000000}"/>
          </ac:spMkLst>
        </pc:spChg>
      </pc:sldChg>
      <pc:sldChg chg="add">
        <pc:chgData name="Froduald Kabanza" userId="edf393d0-642b-4b9e-8c75-f62133241689" providerId="ADAL" clId="{6DCC7E12-9C7D-4C54-9EDC-9BD9BDE80FAA}" dt="2022-02-10T17:21:11.842" v="55"/>
        <pc:sldMkLst>
          <pc:docMk/>
          <pc:sldMk cId="3303140682" sldId="357"/>
        </pc:sldMkLst>
      </pc:sldChg>
      <pc:sldChg chg="addSp modSp add mod ord modShow">
        <pc:chgData name="Froduald Kabanza" userId="edf393d0-642b-4b9e-8c75-f62133241689" providerId="ADAL" clId="{6DCC7E12-9C7D-4C54-9EDC-9BD9BDE80FAA}" dt="2022-02-17T12:15:21.125" v="3797" actId="729"/>
        <pc:sldMkLst>
          <pc:docMk/>
          <pc:sldMk cId="1054112210" sldId="358"/>
        </pc:sldMkLst>
        <pc:spChg chg="mod">
          <ac:chgData name="Froduald Kabanza" userId="edf393d0-642b-4b9e-8c75-f62133241689" providerId="ADAL" clId="{6DCC7E12-9C7D-4C54-9EDC-9BD9BDE80FAA}" dt="2022-02-11T11:47:48.412" v="2823" actId="1076"/>
          <ac:spMkLst>
            <pc:docMk/>
            <pc:sldMk cId="1054112210" sldId="358"/>
            <ac:spMk id="38914" creationId="{00000000-0000-0000-0000-000000000000}"/>
          </ac:spMkLst>
        </pc:spChg>
        <pc:graphicFrameChg chg="add mod modGraphic">
          <ac:chgData name="Froduald Kabanza" userId="edf393d0-642b-4b9e-8c75-f62133241689" providerId="ADAL" clId="{6DCC7E12-9C7D-4C54-9EDC-9BD9BDE80FAA}" dt="2022-02-11T11:54:51.747" v="2933" actId="1076"/>
          <ac:graphicFrameMkLst>
            <pc:docMk/>
            <pc:sldMk cId="1054112210" sldId="358"/>
            <ac:graphicFrameMk id="3" creationId="{89A5136E-7A10-4108-8A18-38562761D8F7}"/>
          </ac:graphicFrameMkLst>
        </pc:graphicFrameChg>
        <pc:picChg chg="mod">
          <ac:chgData name="Froduald Kabanza" userId="edf393d0-642b-4b9e-8c75-f62133241689" providerId="ADAL" clId="{6DCC7E12-9C7D-4C54-9EDC-9BD9BDE80FAA}" dt="2022-02-11T11:47:40.907" v="2821" actId="14100"/>
          <ac:picMkLst>
            <pc:docMk/>
            <pc:sldMk cId="1054112210" sldId="358"/>
            <ac:picMk id="12" creationId="{00000000-0000-0000-0000-000000000000}"/>
          </ac:picMkLst>
        </pc:picChg>
      </pc:sldChg>
      <pc:sldChg chg="modSp add mod modAnim modShow">
        <pc:chgData name="Froduald Kabanza" userId="edf393d0-642b-4b9e-8c75-f62133241689" providerId="ADAL" clId="{6DCC7E12-9C7D-4C54-9EDC-9BD9BDE80FAA}" dt="2022-02-17T12:15:00.202" v="3796" actId="729"/>
        <pc:sldMkLst>
          <pc:docMk/>
          <pc:sldMk cId="4239186062" sldId="359"/>
        </pc:sldMkLst>
        <pc:spChg chg="mod">
          <ac:chgData name="Froduald Kabanza" userId="edf393d0-642b-4b9e-8c75-f62133241689" providerId="ADAL" clId="{6DCC7E12-9C7D-4C54-9EDC-9BD9BDE80FAA}" dt="2022-02-11T12:30:56.764" v="3685" actId="20577"/>
          <ac:spMkLst>
            <pc:docMk/>
            <pc:sldMk cId="4239186062" sldId="359"/>
            <ac:spMk id="27650" creationId="{00000000-0000-0000-0000-000000000000}"/>
          </ac:spMkLst>
        </pc:spChg>
      </pc:sldChg>
      <pc:sldChg chg="addSp delSp modSp add mod modShow modNotesTx">
        <pc:chgData name="Froduald Kabanza" userId="edf393d0-642b-4b9e-8c75-f62133241689" providerId="ADAL" clId="{6DCC7E12-9C7D-4C54-9EDC-9BD9BDE80FAA}" dt="2022-02-17T12:14:34.730" v="3795" actId="729"/>
        <pc:sldMkLst>
          <pc:docMk/>
          <pc:sldMk cId="3702904100" sldId="360"/>
        </pc:sldMkLst>
        <pc:graphicFrameChg chg="del">
          <ac:chgData name="Froduald Kabanza" userId="edf393d0-642b-4b9e-8c75-f62133241689" providerId="ADAL" clId="{6DCC7E12-9C7D-4C54-9EDC-9BD9BDE80FAA}" dt="2022-02-11T10:38:36.572" v="901" actId="478"/>
          <ac:graphicFrameMkLst>
            <pc:docMk/>
            <pc:sldMk cId="3702904100" sldId="360"/>
            <ac:graphicFrameMk id="4" creationId="{00000000-0000-0000-0000-000000000000}"/>
          </ac:graphicFrameMkLst>
        </pc:graphicFrameChg>
        <pc:picChg chg="add del mod">
          <ac:chgData name="Froduald Kabanza" userId="edf393d0-642b-4b9e-8c75-f62133241689" providerId="ADAL" clId="{6DCC7E12-9C7D-4C54-9EDC-9BD9BDE80FAA}" dt="2022-02-11T10:40:38.949" v="957" actId="478"/>
          <ac:picMkLst>
            <pc:docMk/>
            <pc:sldMk cId="3702904100" sldId="360"/>
            <ac:picMk id="5" creationId="{35D56840-A33D-481E-918E-8D97CAA29E98}"/>
          </ac:picMkLst>
        </pc:picChg>
        <pc:picChg chg="add mod">
          <ac:chgData name="Froduald Kabanza" userId="edf393d0-642b-4b9e-8c75-f62133241689" providerId="ADAL" clId="{6DCC7E12-9C7D-4C54-9EDC-9BD9BDE80FAA}" dt="2022-02-11T10:41:15.408" v="960" actId="14100"/>
          <ac:picMkLst>
            <pc:docMk/>
            <pc:sldMk cId="3702904100" sldId="360"/>
            <ac:picMk id="7" creationId="{DF11B7BD-A1EE-4239-B91D-02C33482CC1F}"/>
          </ac:picMkLst>
        </pc:picChg>
      </pc:sldChg>
      <pc:sldChg chg="addSp modSp mod ord">
        <pc:chgData name="Froduald Kabanza" userId="edf393d0-642b-4b9e-8c75-f62133241689" providerId="ADAL" clId="{6DCC7E12-9C7D-4C54-9EDC-9BD9BDE80FAA}" dt="2022-02-10T17:38:14.126" v="831"/>
        <pc:sldMkLst>
          <pc:docMk/>
          <pc:sldMk cId="0" sldId="697"/>
        </pc:sldMkLst>
        <pc:spChg chg="mod">
          <ac:chgData name="Froduald Kabanza" userId="edf393d0-642b-4b9e-8c75-f62133241689" providerId="ADAL" clId="{6DCC7E12-9C7D-4C54-9EDC-9BD9BDE80FAA}" dt="2022-02-10T17:33:11.165" v="825" actId="207"/>
          <ac:spMkLst>
            <pc:docMk/>
            <pc:sldMk cId="0" sldId="697"/>
            <ac:spMk id="10" creationId="{00000000-0000-0000-0000-000000000000}"/>
          </ac:spMkLst>
        </pc:spChg>
        <pc:spChg chg="mod">
          <ac:chgData name="Froduald Kabanza" userId="edf393d0-642b-4b9e-8c75-f62133241689" providerId="ADAL" clId="{6DCC7E12-9C7D-4C54-9EDC-9BD9BDE80FAA}" dt="2022-02-10T17:32:18.284" v="815" actId="1076"/>
          <ac:spMkLst>
            <pc:docMk/>
            <pc:sldMk cId="0" sldId="697"/>
            <ac:spMk id="12" creationId="{00000000-0000-0000-0000-000000000000}"/>
          </ac:spMkLst>
        </pc:spChg>
        <pc:spChg chg="add mod">
          <ac:chgData name="Froduald Kabanza" userId="edf393d0-642b-4b9e-8c75-f62133241689" providerId="ADAL" clId="{6DCC7E12-9C7D-4C54-9EDC-9BD9BDE80FAA}" dt="2022-02-10T17:31:42.108" v="808" actId="1076"/>
          <ac:spMkLst>
            <pc:docMk/>
            <pc:sldMk cId="0" sldId="697"/>
            <ac:spMk id="32" creationId="{05D5B856-D4F5-4D9F-9A20-B3F063FD325C}"/>
          </ac:spMkLst>
        </pc:spChg>
        <pc:cxnChg chg="add mod">
          <ac:chgData name="Froduald Kabanza" userId="edf393d0-642b-4b9e-8c75-f62133241689" providerId="ADAL" clId="{6DCC7E12-9C7D-4C54-9EDC-9BD9BDE80FAA}" dt="2022-02-10T17:33:26.608" v="827" actId="1582"/>
          <ac:cxnSpMkLst>
            <pc:docMk/>
            <pc:sldMk cId="0" sldId="697"/>
            <ac:cxnSpMk id="17" creationId="{CFF0EBAE-6C45-4094-9C81-804547D061DF}"/>
          </ac:cxnSpMkLst>
        </pc:cxnChg>
        <pc:cxnChg chg="add mod">
          <ac:chgData name="Froduald Kabanza" userId="edf393d0-642b-4b9e-8c75-f62133241689" providerId="ADAL" clId="{6DCC7E12-9C7D-4C54-9EDC-9BD9BDE80FAA}" dt="2022-02-10T17:33:26.608" v="827" actId="1582"/>
          <ac:cxnSpMkLst>
            <pc:docMk/>
            <pc:sldMk cId="0" sldId="697"/>
            <ac:cxnSpMk id="38" creationId="{46DB008C-2800-4EC5-86B9-DB086314FB1E}"/>
          </ac:cxnSpMkLst>
        </pc:cxnChg>
        <pc:cxnChg chg="mod">
          <ac:chgData name="Froduald Kabanza" userId="edf393d0-642b-4b9e-8c75-f62133241689" providerId="ADAL" clId="{6DCC7E12-9C7D-4C54-9EDC-9BD9BDE80FAA}" dt="2022-02-10T17:32:28.193" v="818" actId="14100"/>
          <ac:cxnSpMkLst>
            <pc:docMk/>
            <pc:sldMk cId="0" sldId="697"/>
            <ac:cxnSpMk id="41" creationId="{00000000-0000-0000-0000-000000000000}"/>
          </ac:cxnSpMkLst>
        </pc:cxnChg>
        <pc:cxnChg chg="mod">
          <ac:chgData name="Froduald Kabanza" userId="edf393d0-642b-4b9e-8c75-f62133241689" providerId="ADAL" clId="{6DCC7E12-9C7D-4C54-9EDC-9BD9BDE80FAA}" dt="2022-02-10T17:32:21.943" v="816" actId="14100"/>
          <ac:cxnSpMkLst>
            <pc:docMk/>
            <pc:sldMk cId="0" sldId="697"/>
            <ac:cxnSpMk id="44" creationId="{00000000-0000-0000-0000-000000000000}"/>
          </ac:cxnSpMkLst>
        </pc:cxnChg>
      </pc:sldChg>
      <pc:sldChg chg="new del">
        <pc:chgData name="Froduald Kabanza" userId="edf393d0-642b-4b9e-8c75-f62133241689" providerId="ADAL" clId="{6DCC7E12-9C7D-4C54-9EDC-9BD9BDE80FAA}" dt="2022-02-10T17:14:48.382" v="44" actId="680"/>
        <pc:sldMkLst>
          <pc:docMk/>
          <pc:sldMk cId="130906317" sldId="698"/>
        </pc:sldMkLst>
      </pc:sldChg>
      <pc:sldChg chg="addSp delSp modSp add mod">
        <pc:chgData name="Froduald Kabanza" userId="edf393d0-642b-4b9e-8c75-f62133241689" providerId="ADAL" clId="{6DCC7E12-9C7D-4C54-9EDC-9BD9BDE80FAA}" dt="2022-02-17T14:35:59.702" v="3927" actId="20577"/>
        <pc:sldMkLst>
          <pc:docMk/>
          <pc:sldMk cId="1239697434" sldId="698"/>
        </pc:sldMkLst>
        <pc:spChg chg="mod topLvl">
          <ac:chgData name="Froduald Kabanza" userId="edf393d0-642b-4b9e-8c75-f62133241689" providerId="ADAL" clId="{6DCC7E12-9C7D-4C54-9EDC-9BD9BDE80FAA}" dt="2022-02-17T14:28:56.140" v="3824" actId="14100"/>
          <ac:spMkLst>
            <pc:docMk/>
            <pc:sldMk cId="1239697434" sldId="698"/>
            <ac:spMk id="42" creationId="{DBD092DF-BAC9-4B06-BA66-FEAF70981FBA}"/>
          </ac:spMkLst>
        </pc:spChg>
        <pc:spChg chg="mod topLvl">
          <ac:chgData name="Froduald Kabanza" userId="edf393d0-642b-4b9e-8c75-f62133241689" providerId="ADAL" clId="{6DCC7E12-9C7D-4C54-9EDC-9BD9BDE80FAA}" dt="2022-02-17T14:29:04.124" v="3825" actId="1076"/>
          <ac:spMkLst>
            <pc:docMk/>
            <pc:sldMk cId="1239697434" sldId="698"/>
            <ac:spMk id="43" creationId="{F167E49C-90FF-42D0-9921-13722D38A6E1}"/>
          </ac:spMkLst>
        </pc:spChg>
        <pc:spChg chg="add mod">
          <ac:chgData name="Froduald Kabanza" userId="edf393d0-642b-4b9e-8c75-f62133241689" providerId="ADAL" clId="{6DCC7E12-9C7D-4C54-9EDC-9BD9BDE80FAA}" dt="2022-02-17T14:29:27.517" v="3827" actId="1076"/>
          <ac:spMkLst>
            <pc:docMk/>
            <pc:sldMk cId="1239697434" sldId="698"/>
            <ac:spMk id="44" creationId="{3551FE15-9225-4581-944B-6238BDBD2BC0}"/>
          </ac:spMkLst>
        </pc:spChg>
        <pc:spChg chg="mod">
          <ac:chgData name="Froduald Kabanza" userId="edf393d0-642b-4b9e-8c75-f62133241689" providerId="ADAL" clId="{6DCC7E12-9C7D-4C54-9EDC-9BD9BDE80FAA}" dt="2022-02-17T14:35:59.702" v="3927" actId="20577"/>
          <ac:spMkLst>
            <pc:docMk/>
            <pc:sldMk cId="1239697434" sldId="698"/>
            <ac:spMk id="26629" creationId="{00000000-0000-0000-0000-000000000000}"/>
          </ac:spMkLst>
        </pc:spChg>
        <pc:grpChg chg="add del mod">
          <ac:chgData name="Froduald Kabanza" userId="edf393d0-642b-4b9e-8c75-f62133241689" providerId="ADAL" clId="{6DCC7E12-9C7D-4C54-9EDC-9BD9BDE80FAA}" dt="2022-02-17T14:28:47.706" v="3823" actId="165"/>
          <ac:grpSpMkLst>
            <pc:docMk/>
            <pc:sldMk cId="1239697434" sldId="698"/>
            <ac:grpSpMk id="41" creationId="{28275A75-2FC0-4819-B0A2-398A18B28CC6}"/>
          </ac:grpSpMkLst>
        </pc:grpChg>
      </pc:sldChg>
      <pc:sldChg chg="del">
        <pc:chgData name="Froduald Kabanza" userId="edf393d0-642b-4b9e-8c75-f62133241689" providerId="ADAL" clId="{6DCC7E12-9C7D-4C54-9EDC-9BD9BDE80FAA}" dt="2022-02-10T17:14:35.264" v="41" actId="2696"/>
        <pc:sldMkLst>
          <pc:docMk/>
          <pc:sldMk cId="1958457352" sldId="698"/>
        </pc:sldMkLst>
      </pc:sldChg>
      <pc:sldChg chg="new del">
        <pc:chgData name="Froduald Kabanza" userId="edf393d0-642b-4b9e-8c75-f62133241689" providerId="ADAL" clId="{6DCC7E12-9C7D-4C54-9EDC-9BD9BDE80FAA}" dt="2022-02-10T17:21:33.995" v="57" actId="680"/>
        <pc:sldMkLst>
          <pc:docMk/>
          <pc:sldMk cId="2089981353" sldId="698"/>
        </pc:sldMkLst>
      </pc:sldChg>
      <pc:sldChg chg="modSp add mod modShow">
        <pc:chgData name="Froduald Kabanza" userId="edf393d0-642b-4b9e-8c75-f62133241689" providerId="ADAL" clId="{6DCC7E12-9C7D-4C54-9EDC-9BD9BDE80FAA}" dt="2022-02-17T12:14:34.730" v="3795" actId="729"/>
        <pc:sldMkLst>
          <pc:docMk/>
          <pc:sldMk cId="1050535081" sldId="699"/>
        </pc:sldMkLst>
        <pc:spChg chg="mod">
          <ac:chgData name="Froduald Kabanza" userId="edf393d0-642b-4b9e-8c75-f62133241689" providerId="ADAL" clId="{6DCC7E12-9C7D-4C54-9EDC-9BD9BDE80FAA}" dt="2022-02-11T10:48:40.911" v="1529" actId="1076"/>
          <ac:spMkLst>
            <pc:docMk/>
            <pc:sldMk cId="1050535081" sldId="699"/>
            <ac:spMk id="1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4" creationId="{00000000-0000-0000-0000-000000000000}"/>
          </ac:spMkLst>
        </pc:spChg>
        <pc:spChg chg="mod">
          <ac:chgData name="Froduald Kabanza" userId="edf393d0-642b-4b9e-8c75-f62133241689" providerId="ADAL" clId="{6DCC7E12-9C7D-4C54-9EDC-9BD9BDE80FAA}" dt="2022-02-11T10:48:46.703" v="1530" actId="1076"/>
          <ac:spMkLst>
            <pc:docMk/>
            <pc:sldMk cId="1050535081" sldId="699"/>
            <ac:spMk id="726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5"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6"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8" creationId="{00000000-0000-0000-0000-000000000000}"/>
          </ac:spMkLst>
        </pc:spChg>
        <pc:spChg chg="mod">
          <ac:chgData name="Froduald Kabanza" userId="edf393d0-642b-4b9e-8c75-f62133241689" providerId="ADAL" clId="{6DCC7E12-9C7D-4C54-9EDC-9BD9BDE80FAA}" dt="2022-02-11T10:54:41.612" v="1607" actId="20577"/>
          <ac:spMkLst>
            <pc:docMk/>
            <pc:sldMk cId="1050535081" sldId="699"/>
            <ac:spMk id="2664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6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5" creationId="{00000000-0000-0000-0000-000000000000}"/>
          </ac:spMkLst>
        </pc:spChg>
        <pc:grpChg chg="mod">
          <ac:chgData name="Froduald Kabanza" userId="edf393d0-642b-4b9e-8c75-f62133241689" providerId="ADAL" clId="{6DCC7E12-9C7D-4C54-9EDC-9BD9BDE80FAA}" dt="2022-02-11T10:48:40.911" v="1529" actId="1076"/>
          <ac:grpSpMkLst>
            <pc:docMk/>
            <pc:sldMk cId="1050535081" sldId="699"/>
            <ac:grpSpMk id="2" creationId="{00000000-0000-0000-0000-000000000000}"/>
          </ac:grpSpMkLst>
        </pc:grpChg>
        <pc:graphicFrameChg chg="mod">
          <ac:chgData name="Froduald Kabanza" userId="edf393d0-642b-4b9e-8c75-f62133241689" providerId="ADAL" clId="{6DCC7E12-9C7D-4C54-9EDC-9BD9BDE80FAA}" dt="2022-02-11T10:48:40.911" v="1529" actId="1076"/>
          <ac:graphicFrameMkLst>
            <pc:docMk/>
            <pc:sldMk cId="1050535081" sldId="699"/>
            <ac:graphicFrameMk id="7"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15"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0"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4" creationId="{00000000-0000-0000-0000-000000000000}"/>
          </ac:graphicFrameMkLst>
        </pc:graphicFrameChg>
        <pc:cxnChg chg="mod">
          <ac:chgData name="Froduald Kabanza" userId="edf393d0-642b-4b9e-8c75-f62133241689" providerId="ADAL" clId="{6DCC7E12-9C7D-4C54-9EDC-9BD9BDE80FAA}" dt="2022-02-11T10:48:40.911" v="1529" actId="1076"/>
          <ac:cxnSpMkLst>
            <pc:docMk/>
            <pc:sldMk cId="1050535081" sldId="699"/>
            <ac:cxnSpMk id="35"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38"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41" creationId="{00000000-0000-0000-0000-000000000000}"/>
          </ac:cxnSpMkLst>
        </pc:cxnChg>
      </pc:sldChg>
      <pc:sldChg chg="del">
        <pc:chgData name="Froduald Kabanza" userId="edf393d0-642b-4b9e-8c75-f62133241689" providerId="ADAL" clId="{6DCC7E12-9C7D-4C54-9EDC-9BD9BDE80FAA}" dt="2022-02-10T17:14:35.264" v="41" actId="2696"/>
        <pc:sldMkLst>
          <pc:docMk/>
          <pc:sldMk cId="2038360406" sldId="699"/>
        </pc:sldMkLst>
      </pc:sldChg>
      <pc:sldChg chg="add mod modShow">
        <pc:chgData name="Froduald Kabanza" userId="edf393d0-642b-4b9e-8c75-f62133241689" providerId="ADAL" clId="{6DCC7E12-9C7D-4C54-9EDC-9BD9BDE80FAA}" dt="2022-02-17T12:14:34.730" v="3795" actId="729"/>
        <pc:sldMkLst>
          <pc:docMk/>
          <pc:sldMk cId="1007841346" sldId="700"/>
        </pc:sldMkLst>
      </pc:sldChg>
      <pc:sldChg chg="addSp delSp modSp add mod ord">
        <pc:chgData name="Froduald Kabanza" userId="edf393d0-642b-4b9e-8c75-f62133241689" providerId="ADAL" clId="{6DCC7E12-9C7D-4C54-9EDC-9BD9BDE80FAA}" dt="2022-02-11T11:54:09.161" v="2928" actId="20577"/>
        <pc:sldMkLst>
          <pc:docMk/>
          <pc:sldMk cId="1583006959" sldId="701"/>
        </pc:sldMkLst>
        <pc:spChg chg="add del mod">
          <ac:chgData name="Froduald Kabanza" userId="edf393d0-642b-4b9e-8c75-f62133241689" providerId="ADAL" clId="{6DCC7E12-9C7D-4C54-9EDC-9BD9BDE80FAA}" dt="2022-02-11T11:48:42.626" v="2888" actId="478"/>
          <ac:spMkLst>
            <pc:docMk/>
            <pc:sldMk cId="1583006959" sldId="701"/>
            <ac:spMk id="2" creationId="{1416C8E7-5579-437D-B639-C3D2A24807E0}"/>
          </ac:spMkLst>
        </pc:spChg>
        <pc:spChg chg="mod">
          <ac:chgData name="Froduald Kabanza" userId="edf393d0-642b-4b9e-8c75-f62133241689" providerId="ADAL" clId="{6DCC7E12-9C7D-4C54-9EDC-9BD9BDE80FAA}" dt="2022-02-11T11:54:09.161" v="2928" actId="20577"/>
          <ac:spMkLst>
            <pc:docMk/>
            <pc:sldMk cId="1583006959" sldId="701"/>
            <ac:spMk id="73729" creationId="{00000000-0000-0000-0000-000000000000}"/>
          </ac:spMkLst>
        </pc:spChg>
        <pc:spChg chg="del">
          <ac:chgData name="Froduald Kabanza" userId="edf393d0-642b-4b9e-8c75-f62133241689" providerId="ADAL" clId="{6DCC7E12-9C7D-4C54-9EDC-9BD9BDE80FAA}" dt="2022-02-11T11:48:40.872" v="2887" actId="478"/>
          <ac:spMkLst>
            <pc:docMk/>
            <pc:sldMk cId="1583006959" sldId="701"/>
            <ac:spMk id="73730" creationId="{00000000-0000-0000-0000-000000000000}"/>
          </ac:spMkLst>
        </pc:spChg>
        <pc:picChg chg="add del">
          <ac:chgData name="Froduald Kabanza" userId="edf393d0-642b-4b9e-8c75-f62133241689" providerId="ADAL" clId="{6DCC7E12-9C7D-4C54-9EDC-9BD9BDE80FAA}" dt="2022-02-11T11:50:30.574" v="2890" actId="478"/>
          <ac:picMkLst>
            <pc:docMk/>
            <pc:sldMk cId="1583006959" sldId="701"/>
            <ac:picMk id="4" creationId="{7F988620-6F45-402A-822E-64335790C7EE}"/>
          </ac:picMkLst>
        </pc:picChg>
        <pc:picChg chg="add mod">
          <ac:chgData name="Froduald Kabanza" userId="edf393d0-642b-4b9e-8c75-f62133241689" providerId="ADAL" clId="{6DCC7E12-9C7D-4C54-9EDC-9BD9BDE80FAA}" dt="2022-02-11T11:50:44.208" v="2893" actId="1076"/>
          <ac:picMkLst>
            <pc:docMk/>
            <pc:sldMk cId="1583006959" sldId="701"/>
            <ac:picMk id="6" creationId="{129E377C-33BB-4FA5-9433-B754D21CD073}"/>
          </ac:picMkLst>
        </pc:picChg>
        <pc:picChg chg="add mod">
          <ac:chgData name="Froduald Kabanza" userId="edf393d0-642b-4b9e-8c75-f62133241689" providerId="ADAL" clId="{6DCC7E12-9C7D-4C54-9EDC-9BD9BDE80FAA}" dt="2022-02-11T11:51:45.668" v="2895" actId="1076"/>
          <ac:picMkLst>
            <pc:docMk/>
            <pc:sldMk cId="1583006959" sldId="701"/>
            <ac:picMk id="8" creationId="{13C92EFB-DDC6-47C6-9AB8-66E1593D76C6}"/>
          </ac:picMkLst>
        </pc:picChg>
      </pc:sldChg>
      <pc:sldChg chg="addSp delSp modSp add mod modNotesTx">
        <pc:chgData name="Froduald Kabanza" userId="edf393d0-642b-4b9e-8c75-f62133241689" providerId="ADAL" clId="{6DCC7E12-9C7D-4C54-9EDC-9BD9BDE80FAA}" dt="2022-02-17T12:19:40.896" v="3801" actId="20577"/>
        <pc:sldMkLst>
          <pc:docMk/>
          <pc:sldMk cId="2228572429" sldId="702"/>
        </pc:sldMkLst>
        <pc:spChg chg="mod">
          <ac:chgData name="Froduald Kabanza" userId="edf393d0-642b-4b9e-8c75-f62133241689" providerId="ADAL" clId="{6DCC7E12-9C7D-4C54-9EDC-9BD9BDE80FAA}" dt="2022-02-11T12:22:26.615" v="3567" actId="20577"/>
          <ac:spMkLst>
            <pc:docMk/>
            <pc:sldMk cId="2228572429" sldId="702"/>
            <ac:spMk id="2" creationId="{109A6CA5-3CDD-4049-87D7-459D31AF4255}"/>
          </ac:spMkLst>
        </pc:spChg>
        <pc:spChg chg="mod">
          <ac:chgData name="Froduald Kabanza" userId="edf393d0-642b-4b9e-8c75-f62133241689" providerId="ADAL" clId="{6DCC7E12-9C7D-4C54-9EDC-9BD9BDE80FAA}" dt="2022-02-11T12:22:19.647" v="3560" actId="20577"/>
          <ac:spMkLst>
            <pc:docMk/>
            <pc:sldMk cId="2228572429" sldId="702"/>
            <ac:spMk id="9" creationId="{C2710206-733F-491F-8DFE-95D73F2F6487}"/>
          </ac:spMkLst>
        </pc:spChg>
        <pc:spChg chg="mod">
          <ac:chgData name="Froduald Kabanza" userId="edf393d0-642b-4b9e-8c75-f62133241689" providerId="ADAL" clId="{6DCC7E12-9C7D-4C54-9EDC-9BD9BDE80FAA}" dt="2022-02-11T12:21:39.263" v="3548" actId="1076"/>
          <ac:spMkLst>
            <pc:docMk/>
            <pc:sldMk cId="2228572429" sldId="702"/>
            <ac:spMk id="10" creationId="{98580FC8-343D-44B9-85A3-C92D81DD84FB}"/>
          </ac:spMkLst>
        </pc:spChg>
        <pc:spChg chg="mod topLvl">
          <ac:chgData name="Froduald Kabanza" userId="edf393d0-642b-4b9e-8c75-f62133241689" providerId="ADAL" clId="{6DCC7E12-9C7D-4C54-9EDC-9BD9BDE80FAA}" dt="2022-02-11T12:25:56.877" v="3665" actId="1076"/>
          <ac:spMkLst>
            <pc:docMk/>
            <pc:sldMk cId="2228572429" sldId="702"/>
            <ac:spMk id="17" creationId="{6C375AE6-B887-46A1-AABE-FF6522F8A540}"/>
          </ac:spMkLst>
        </pc:spChg>
        <pc:spChg chg="mod topLvl">
          <ac:chgData name="Froduald Kabanza" userId="edf393d0-642b-4b9e-8c75-f62133241689" providerId="ADAL" clId="{6DCC7E12-9C7D-4C54-9EDC-9BD9BDE80FAA}" dt="2022-02-11T12:25:56.877" v="3665" actId="1076"/>
          <ac:spMkLst>
            <pc:docMk/>
            <pc:sldMk cId="2228572429" sldId="702"/>
            <ac:spMk id="18" creationId="{E21F312B-F965-474A-9B43-7813B66AD731}"/>
          </ac:spMkLst>
        </pc:spChg>
        <pc:spChg chg="mod">
          <ac:chgData name="Froduald Kabanza" userId="edf393d0-642b-4b9e-8c75-f62133241689" providerId="ADAL" clId="{6DCC7E12-9C7D-4C54-9EDC-9BD9BDE80FAA}" dt="2022-02-11T12:24:33.199" v="3642" actId="1076"/>
          <ac:spMkLst>
            <pc:docMk/>
            <pc:sldMk cId="2228572429" sldId="702"/>
            <ac:spMk id="19" creationId="{928DC0E9-B237-4F59-8721-C08527923A1F}"/>
          </ac:spMkLst>
        </pc:spChg>
        <pc:spChg chg="mod">
          <ac:chgData name="Froduald Kabanza" userId="edf393d0-642b-4b9e-8c75-f62133241689" providerId="ADAL" clId="{6DCC7E12-9C7D-4C54-9EDC-9BD9BDE80FAA}" dt="2022-02-11T12:24:33.199" v="3642" actId="1076"/>
          <ac:spMkLst>
            <pc:docMk/>
            <pc:sldMk cId="2228572429" sldId="702"/>
            <ac:spMk id="20" creationId="{E773E821-0050-4DCB-A316-752977B9ED57}"/>
          </ac:spMkLst>
        </pc:spChg>
        <pc:spChg chg="add mod">
          <ac:chgData name="Froduald Kabanza" userId="edf393d0-642b-4b9e-8c75-f62133241689" providerId="ADAL" clId="{6DCC7E12-9C7D-4C54-9EDC-9BD9BDE80FAA}" dt="2022-02-17T12:19:16.038" v="3799" actId="1076"/>
          <ac:spMkLst>
            <pc:docMk/>
            <pc:sldMk cId="2228572429" sldId="702"/>
            <ac:spMk id="21" creationId="{114DF71D-4483-4F9E-B494-38808081F7A9}"/>
          </ac:spMkLst>
        </pc:spChg>
        <pc:spChg chg="mod">
          <ac:chgData name="Froduald Kabanza" userId="edf393d0-642b-4b9e-8c75-f62133241689" providerId="ADAL" clId="{6DCC7E12-9C7D-4C54-9EDC-9BD9BDE80FAA}" dt="2022-02-11T12:19:02.134" v="3444" actId="20577"/>
          <ac:spMkLst>
            <pc:docMk/>
            <pc:sldMk cId="2228572429" sldId="702"/>
            <ac:spMk id="41985" creationId="{00000000-0000-0000-0000-000000000000}"/>
          </ac:spMkLst>
        </pc:spChg>
        <pc:spChg chg="mod">
          <ac:chgData name="Froduald Kabanza" userId="edf393d0-642b-4b9e-8c75-f62133241689" providerId="ADAL" clId="{6DCC7E12-9C7D-4C54-9EDC-9BD9BDE80FAA}" dt="2022-02-11T12:19:47.693" v="3514" actId="20577"/>
          <ac:spMkLst>
            <pc:docMk/>
            <pc:sldMk cId="2228572429" sldId="702"/>
            <ac:spMk id="41986" creationId="{00000000-0000-0000-0000-000000000000}"/>
          </ac:spMkLst>
        </pc:spChg>
        <pc:spChg chg="mod">
          <ac:chgData name="Froduald Kabanza" userId="edf393d0-642b-4b9e-8c75-f62133241689" providerId="ADAL" clId="{6DCC7E12-9C7D-4C54-9EDC-9BD9BDE80FAA}" dt="2022-02-11T12:25:56.877" v="3665" actId="1076"/>
          <ac:spMkLst>
            <pc:docMk/>
            <pc:sldMk cId="2228572429" sldId="702"/>
            <ac:spMk id="41987" creationId="{00000000-0000-0000-0000-000000000000}"/>
          </ac:spMkLst>
        </pc:spChg>
        <pc:grpChg chg="add mod">
          <ac:chgData name="Froduald Kabanza" userId="edf393d0-642b-4b9e-8c75-f62133241689" providerId="ADAL" clId="{6DCC7E12-9C7D-4C54-9EDC-9BD9BDE80FAA}" dt="2022-02-11T12:25:56.877" v="3665" actId="1076"/>
          <ac:grpSpMkLst>
            <pc:docMk/>
            <pc:sldMk cId="2228572429" sldId="702"/>
            <ac:grpSpMk id="4" creationId="{88493E05-0DD3-4B45-9D0C-E258824F1DC8}"/>
          </ac:grpSpMkLst>
        </pc:grpChg>
        <pc:grpChg chg="add mod">
          <ac:chgData name="Froduald Kabanza" userId="edf393d0-642b-4b9e-8c75-f62133241689" providerId="ADAL" clId="{6DCC7E12-9C7D-4C54-9EDC-9BD9BDE80FAA}" dt="2022-02-11T12:24:33.199" v="3642" actId="1076"/>
          <ac:grpSpMkLst>
            <pc:docMk/>
            <pc:sldMk cId="2228572429" sldId="702"/>
            <ac:grpSpMk id="15" creationId="{241EB026-693C-4924-9AA8-EF7E31B262EB}"/>
          </ac:grpSpMkLst>
        </pc:grpChg>
        <pc:grpChg chg="del mod">
          <ac:chgData name="Froduald Kabanza" userId="edf393d0-642b-4b9e-8c75-f62133241689" providerId="ADAL" clId="{6DCC7E12-9C7D-4C54-9EDC-9BD9BDE80FAA}" dt="2022-02-11T12:25:38.133" v="3662" actId="165"/>
          <ac:grpSpMkLst>
            <pc:docMk/>
            <pc:sldMk cId="2228572429" sldId="702"/>
            <ac:grpSpMk id="16" creationId="{1BD9D0B2-F40B-4CB8-8F87-56DCB2217CE9}"/>
          </ac:grpSpMkLst>
        </pc:grpChg>
      </pc:sldChg>
      <pc:sldChg chg="addSp delSp modSp add mod ord modAnim modShow">
        <pc:chgData name="Froduald Kabanza" userId="edf393d0-642b-4b9e-8c75-f62133241689" providerId="ADAL" clId="{6DCC7E12-9C7D-4C54-9EDC-9BD9BDE80FAA}" dt="2022-02-17T12:14:34.730" v="3795" actId="729"/>
        <pc:sldMkLst>
          <pc:docMk/>
          <pc:sldMk cId="1180608846" sldId="703"/>
        </pc:sldMkLst>
        <pc:spChg chg="del">
          <ac:chgData name="Froduald Kabanza" userId="edf393d0-642b-4b9e-8c75-f62133241689" providerId="ADAL" clId="{6DCC7E12-9C7D-4C54-9EDC-9BD9BDE80FAA}" dt="2022-02-11T13:18:31.771" v="3701" actId="478"/>
          <ac:spMkLst>
            <pc:docMk/>
            <pc:sldMk cId="1180608846" sldId="703"/>
            <ac:spMk id="19" creationId="{00000000-0000-0000-0000-000000000000}"/>
          </ac:spMkLst>
        </pc:spChg>
        <pc:spChg chg="del">
          <ac:chgData name="Froduald Kabanza" userId="edf393d0-642b-4b9e-8c75-f62133241689" providerId="ADAL" clId="{6DCC7E12-9C7D-4C54-9EDC-9BD9BDE80FAA}" dt="2022-02-11T13:19:04.506" v="3720" actId="478"/>
          <ac:spMkLst>
            <pc:docMk/>
            <pc:sldMk cId="1180608846" sldId="703"/>
            <ac:spMk id="23" creationId="{00000000-0000-0000-0000-000000000000}"/>
          </ac:spMkLst>
        </pc:spChg>
        <pc:spChg chg="mod">
          <ac:chgData name="Froduald Kabanza" userId="edf393d0-642b-4b9e-8c75-f62133241689" providerId="ADAL" clId="{6DCC7E12-9C7D-4C54-9EDC-9BD9BDE80FAA}" dt="2022-02-11T13:18:45.261" v="3705" actId="1076"/>
          <ac:spMkLst>
            <pc:docMk/>
            <pc:sldMk cId="1180608846" sldId="703"/>
            <ac:spMk id="29" creationId="{00000000-0000-0000-0000-000000000000}"/>
          </ac:spMkLst>
        </pc:spChg>
        <pc:spChg chg="mod">
          <ac:chgData name="Froduald Kabanza" userId="edf393d0-642b-4b9e-8c75-f62133241689" providerId="ADAL" clId="{6DCC7E12-9C7D-4C54-9EDC-9BD9BDE80FAA}" dt="2022-02-11T13:18:56.237" v="3718" actId="20577"/>
          <ac:spMkLst>
            <pc:docMk/>
            <pc:sldMk cId="1180608846" sldId="703"/>
            <ac:spMk id="7263" creationId="{00000000-0000-0000-0000-000000000000}"/>
          </ac:spMkLst>
        </pc:spChg>
        <pc:spChg chg="mod">
          <ac:chgData name="Froduald Kabanza" userId="edf393d0-642b-4b9e-8c75-f62133241689" providerId="ADAL" clId="{6DCC7E12-9C7D-4C54-9EDC-9BD9BDE80FAA}" dt="2022-02-11T13:22:17.636" v="3794" actId="20577"/>
          <ac:spMkLst>
            <pc:docMk/>
            <pc:sldMk cId="1180608846" sldId="703"/>
            <ac:spMk id="26626" creationId="{00000000-0000-0000-0000-000000000000}"/>
          </ac:spMkLst>
        </pc:spChg>
        <pc:spChg chg="del">
          <ac:chgData name="Froduald Kabanza" userId="edf393d0-642b-4b9e-8c75-f62133241689" providerId="ADAL" clId="{6DCC7E12-9C7D-4C54-9EDC-9BD9BDE80FAA}" dt="2022-02-11T13:19:15.519" v="3724" actId="478"/>
          <ac:spMkLst>
            <pc:docMk/>
            <pc:sldMk cId="1180608846" sldId="703"/>
            <ac:spMk id="26670" creationId="{00000000-0000-0000-0000-000000000000}"/>
          </ac:spMkLst>
        </pc:spChg>
        <pc:spChg chg="del">
          <ac:chgData name="Froduald Kabanza" userId="edf393d0-642b-4b9e-8c75-f62133241689" providerId="ADAL" clId="{6DCC7E12-9C7D-4C54-9EDC-9BD9BDE80FAA}" dt="2022-02-11T13:18:42.100" v="3704" actId="478"/>
          <ac:spMkLst>
            <pc:docMk/>
            <pc:sldMk cId="1180608846" sldId="703"/>
            <ac:spMk id="26691" creationId="{00000000-0000-0000-0000-000000000000}"/>
          </ac:spMkLst>
        </pc:spChg>
        <pc:spChg chg="del">
          <ac:chgData name="Froduald Kabanza" userId="edf393d0-642b-4b9e-8c75-f62133241689" providerId="ADAL" clId="{6DCC7E12-9C7D-4C54-9EDC-9BD9BDE80FAA}" dt="2022-02-11T13:18:36.511" v="3702" actId="478"/>
          <ac:spMkLst>
            <pc:docMk/>
            <pc:sldMk cId="1180608846" sldId="703"/>
            <ac:spMk id="26692" creationId="{00000000-0000-0000-0000-000000000000}"/>
          </ac:spMkLst>
        </pc:spChg>
        <pc:spChg chg="del">
          <ac:chgData name="Froduald Kabanza" userId="edf393d0-642b-4b9e-8c75-f62133241689" providerId="ADAL" clId="{6DCC7E12-9C7D-4C54-9EDC-9BD9BDE80FAA}" dt="2022-02-11T13:19:09.023" v="3722" actId="478"/>
          <ac:spMkLst>
            <pc:docMk/>
            <pc:sldMk cId="1180608846" sldId="703"/>
            <ac:spMk id="26712" creationId="{00000000-0000-0000-0000-000000000000}"/>
          </ac:spMkLst>
        </pc:spChg>
        <pc:spChg chg="del">
          <ac:chgData name="Froduald Kabanza" userId="edf393d0-642b-4b9e-8c75-f62133241689" providerId="ADAL" clId="{6DCC7E12-9C7D-4C54-9EDC-9BD9BDE80FAA}" dt="2022-02-11T13:19:11.079" v="3723" actId="478"/>
          <ac:spMkLst>
            <pc:docMk/>
            <pc:sldMk cId="1180608846" sldId="703"/>
            <ac:spMk id="26713" creationId="{00000000-0000-0000-0000-000000000000}"/>
          </ac:spMkLst>
        </pc:spChg>
        <pc:spChg chg="del">
          <ac:chgData name="Froduald Kabanza" userId="edf393d0-642b-4b9e-8c75-f62133241689" providerId="ADAL" clId="{6DCC7E12-9C7D-4C54-9EDC-9BD9BDE80FAA}" dt="2022-02-11T13:18:28.979" v="3700" actId="478"/>
          <ac:spMkLst>
            <pc:docMk/>
            <pc:sldMk cId="1180608846" sldId="703"/>
            <ac:spMk id="26714" creationId="{00000000-0000-0000-0000-000000000000}"/>
          </ac:spMkLst>
        </pc:spChg>
        <pc:spChg chg="del">
          <ac:chgData name="Froduald Kabanza" userId="edf393d0-642b-4b9e-8c75-f62133241689" providerId="ADAL" clId="{6DCC7E12-9C7D-4C54-9EDC-9BD9BDE80FAA}" dt="2022-02-11T13:18:59.756" v="3719" actId="478"/>
          <ac:spMkLst>
            <pc:docMk/>
            <pc:sldMk cId="1180608846" sldId="703"/>
            <ac:spMk id="26715" creationId="{00000000-0000-0000-0000-000000000000}"/>
          </ac:spMkLst>
        </pc:spChg>
        <pc:graphicFrameChg chg="del">
          <ac:chgData name="Froduald Kabanza" userId="edf393d0-642b-4b9e-8c75-f62133241689" providerId="ADAL" clId="{6DCC7E12-9C7D-4C54-9EDC-9BD9BDE80FAA}" dt="2022-02-11T13:18:39.040" v="3703" actId="478"/>
          <ac:graphicFrameMkLst>
            <pc:docMk/>
            <pc:sldMk cId="1180608846" sldId="703"/>
            <ac:graphicFrameMk id="20" creationId="{00000000-0000-0000-0000-000000000000}"/>
          </ac:graphicFrameMkLst>
        </pc:graphicFrameChg>
        <pc:graphicFrameChg chg="del">
          <ac:chgData name="Froduald Kabanza" userId="edf393d0-642b-4b9e-8c75-f62133241689" providerId="ADAL" clId="{6DCC7E12-9C7D-4C54-9EDC-9BD9BDE80FAA}" dt="2022-02-11T13:19:07.604" v="3721" actId="478"/>
          <ac:graphicFrameMkLst>
            <pc:docMk/>
            <pc:sldMk cId="1180608846" sldId="703"/>
            <ac:graphicFrameMk id="24" creationId="{00000000-0000-0000-0000-000000000000}"/>
          </ac:graphicFrameMkLst>
        </pc:graphicFrameChg>
        <pc:cxnChg chg="add mod">
          <ac:chgData name="Froduald Kabanza" userId="edf393d0-642b-4b9e-8c75-f62133241689" providerId="ADAL" clId="{6DCC7E12-9C7D-4C54-9EDC-9BD9BDE80FAA}" dt="2022-02-11T13:20:29.602" v="3731" actId="208"/>
          <ac:cxnSpMkLst>
            <pc:docMk/>
            <pc:sldMk cId="1180608846" sldId="703"/>
            <ac:cxnSpMk id="3" creationId="{655F0437-7492-41E5-B90A-34DEAD79833A}"/>
          </ac:cxnSpMkLst>
        </pc:cxnChg>
        <pc:cxnChg chg="add mod">
          <ac:chgData name="Froduald Kabanza" userId="edf393d0-642b-4b9e-8c75-f62133241689" providerId="ADAL" clId="{6DCC7E12-9C7D-4C54-9EDC-9BD9BDE80FAA}" dt="2022-02-11T13:20:52.253" v="3738" actId="14100"/>
          <ac:cxnSpMkLst>
            <pc:docMk/>
            <pc:sldMk cId="1180608846" sldId="703"/>
            <ac:cxnSpMk id="32" creationId="{ECE1F5C3-002B-4DB2-B15F-438BC6717704}"/>
          </ac:cxnSpMkLst>
        </pc:cxnChg>
      </pc:sldChg>
      <pc:sldChg chg="add">
        <pc:chgData name="Froduald Kabanza" userId="edf393d0-642b-4b9e-8c75-f62133241689" providerId="ADAL" clId="{6DCC7E12-9C7D-4C54-9EDC-9BD9BDE80FAA}" dt="2022-02-17T14:36:51.063" v="3928"/>
        <pc:sldMkLst>
          <pc:docMk/>
          <pc:sldMk cId="219775525" sldId="704"/>
        </pc:sldMkLst>
      </pc:sldChg>
      <pc:sldChg chg="del">
        <pc:chgData name="Froduald Kabanza" userId="edf393d0-642b-4b9e-8c75-f62133241689" providerId="ADAL" clId="{6DCC7E12-9C7D-4C54-9EDC-9BD9BDE80FAA}" dt="2022-02-10T17:14:35.264" v="41" actId="2696"/>
        <pc:sldMkLst>
          <pc:docMk/>
          <pc:sldMk cId="1354653363" sldId="735"/>
        </pc:sldMkLst>
      </pc:sldChg>
      <pc:sldMasterChg chg="delSldLayout">
        <pc:chgData name="Froduald Kabanza" userId="edf393d0-642b-4b9e-8c75-f62133241689" providerId="ADAL" clId="{6DCC7E12-9C7D-4C54-9EDC-9BD9BDE80FAA}" dt="2022-02-10T17:14:35.264" v="41" actId="2696"/>
        <pc:sldMasterMkLst>
          <pc:docMk/>
          <pc:sldMasterMk cId="0" sldId="2147483675"/>
        </pc:sldMasterMkLst>
        <pc:sldLayoutChg chg="del">
          <pc:chgData name="Froduald Kabanza" userId="edf393d0-642b-4b9e-8c75-f62133241689" providerId="ADAL" clId="{6DCC7E12-9C7D-4C54-9EDC-9BD9BDE80FAA}" dt="2022-02-10T17:14:35.264" v="41" actId="2696"/>
          <pc:sldLayoutMkLst>
            <pc:docMk/>
            <pc:sldMasterMk cId="0" sldId="2147483675"/>
            <pc:sldLayoutMk cId="1400530981" sldId="2147483683"/>
          </pc:sldLayoutMkLst>
        </pc:sldLayoutChg>
      </pc:sldMasterChg>
    </pc:docChg>
  </pc:docChgLst>
  <pc:docChgLst>
    <pc:chgData name="Froduald Kabanza" userId="edf393d0-642b-4b9e-8c75-f62133241689" providerId="ADAL" clId="{09012A8F-8C42-457B-9C30-CF9D505DBD18}"/>
    <pc:docChg chg="undo custSel addSld delSld modSld addSection modSection">
      <pc:chgData name="Froduald Kabanza" userId="edf393d0-642b-4b9e-8c75-f62133241689" providerId="ADAL" clId="{09012A8F-8C42-457B-9C30-CF9D505DBD18}" dt="2022-03-10T22:23:04.609" v="953" actId="478"/>
      <pc:docMkLst>
        <pc:docMk/>
      </pc:docMkLst>
      <pc:sldChg chg="addSp delSp modSp add del mod modNotesTx">
        <pc:chgData name="Froduald Kabanza" userId="edf393d0-642b-4b9e-8c75-f62133241689" providerId="ADAL" clId="{09012A8F-8C42-457B-9C30-CF9D505DBD18}" dt="2022-03-10T22:19:35.621" v="946" actId="20577"/>
        <pc:sldMkLst>
          <pc:docMk/>
          <pc:sldMk cId="1745173593" sldId="277"/>
        </pc:sldMkLst>
        <pc:spChg chg="mod">
          <ac:chgData name="Froduald Kabanza" userId="edf393d0-642b-4b9e-8c75-f62133241689" providerId="ADAL" clId="{09012A8F-8C42-457B-9C30-CF9D505DBD18}" dt="2022-03-10T22:14:13.913" v="770" actId="20577"/>
          <ac:spMkLst>
            <pc:docMk/>
            <pc:sldMk cId="1745173593" sldId="277"/>
            <ac:spMk id="2" creationId="{00000000-0000-0000-0000-000000000000}"/>
          </ac:spMkLst>
        </pc:spChg>
        <pc:spChg chg="add del mod">
          <ac:chgData name="Froduald Kabanza" userId="edf393d0-642b-4b9e-8c75-f62133241689" providerId="ADAL" clId="{09012A8F-8C42-457B-9C30-CF9D505DBD18}" dt="2022-03-10T22:13:00.417" v="634" actId="1076"/>
          <ac:spMkLst>
            <pc:docMk/>
            <pc:sldMk cId="1745173593" sldId="277"/>
            <ac:spMk id="7" creationId="{00000000-0000-0000-0000-000000000000}"/>
          </ac:spMkLst>
        </pc:spChg>
        <pc:spChg chg="add del mod">
          <ac:chgData name="Froduald Kabanza" userId="edf393d0-642b-4b9e-8c75-f62133241689" providerId="ADAL" clId="{09012A8F-8C42-457B-9C30-CF9D505DBD18}" dt="2022-03-10T22:07:38.446" v="435" actId="478"/>
          <ac:spMkLst>
            <pc:docMk/>
            <pc:sldMk cId="1745173593" sldId="277"/>
            <ac:spMk id="8" creationId="{227F2D00-59C6-4951-9107-CE55C32E9409}"/>
          </ac:spMkLst>
        </pc:spChg>
        <pc:spChg chg="add mod">
          <ac:chgData name="Froduald Kabanza" userId="edf393d0-642b-4b9e-8c75-f62133241689" providerId="ADAL" clId="{09012A8F-8C42-457B-9C30-CF9D505DBD18}" dt="2022-03-10T22:19:35.621" v="946" actId="20577"/>
          <ac:spMkLst>
            <pc:docMk/>
            <pc:sldMk cId="1745173593" sldId="277"/>
            <ac:spMk id="16" creationId="{3F2F2BDD-7CDF-4236-9C0D-7786BE621F51}"/>
          </ac:spMkLst>
        </pc:spChg>
        <pc:grpChg chg="add mod">
          <ac:chgData name="Froduald Kabanza" userId="edf393d0-642b-4b9e-8c75-f62133241689" providerId="ADAL" clId="{09012A8F-8C42-457B-9C30-CF9D505DBD18}" dt="2022-03-10T22:13:00.417" v="634" actId="1076"/>
          <ac:grpSpMkLst>
            <pc:docMk/>
            <pc:sldMk cId="1745173593" sldId="277"/>
            <ac:grpSpMk id="9" creationId="{AED6EAF6-7CE7-42EA-ADAE-A6E114773F6A}"/>
          </ac:grpSpMkLst>
        </pc:grpChg>
        <pc:picChg chg="del">
          <ac:chgData name="Froduald Kabanza" userId="edf393d0-642b-4b9e-8c75-f62133241689" providerId="ADAL" clId="{09012A8F-8C42-457B-9C30-CF9D505DBD18}" dt="2022-03-10T22:08:53.274" v="446" actId="478"/>
          <ac:picMkLst>
            <pc:docMk/>
            <pc:sldMk cId="1745173593" sldId="277"/>
            <ac:picMk id="3"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13"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5"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9"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21" creationId="{00000000-0000-0000-0000-000000000000}"/>
          </ac:picMkLst>
        </pc:picChg>
        <pc:picChg chg="del">
          <ac:chgData name="Froduald Kabanza" userId="edf393d0-642b-4b9e-8c75-f62133241689" providerId="ADAL" clId="{09012A8F-8C42-457B-9C30-CF9D505DBD18}" dt="2022-03-10T22:15:11.582" v="813" actId="478"/>
          <ac:picMkLst>
            <pc:docMk/>
            <pc:sldMk cId="1745173593" sldId="277"/>
            <ac:picMk id="22" creationId="{00000000-0000-0000-0000-000000000000}"/>
          </ac:picMkLst>
        </pc:picChg>
      </pc:sldChg>
      <pc:sldChg chg="modSp">
        <pc:chgData name="Froduald Kabanza" userId="edf393d0-642b-4b9e-8c75-f62133241689" providerId="ADAL" clId="{09012A8F-8C42-457B-9C30-CF9D505DBD18}" dt="2022-03-10T21:47:56.491" v="15" actId="14100"/>
        <pc:sldMkLst>
          <pc:docMk/>
          <pc:sldMk cId="0" sldId="342"/>
        </pc:sldMkLst>
        <pc:spChg chg="mod">
          <ac:chgData name="Froduald Kabanza" userId="edf393d0-642b-4b9e-8c75-f62133241689" providerId="ADAL" clId="{09012A8F-8C42-457B-9C30-CF9D505DBD18}" dt="2022-03-10T21:47:56.491" v="15" actId="14100"/>
          <ac:spMkLst>
            <pc:docMk/>
            <pc:sldMk cId="0" sldId="342"/>
            <ac:spMk id="58370" creationId="{00000000-0000-0000-0000-000000000000}"/>
          </ac:spMkLst>
        </pc:spChg>
      </pc:sldChg>
      <pc:sldChg chg="addSp modSp mod">
        <pc:chgData name="Froduald Kabanza" userId="edf393d0-642b-4b9e-8c75-f62133241689" providerId="ADAL" clId="{09012A8F-8C42-457B-9C30-CF9D505DBD18}" dt="2022-03-10T22:22:09.531" v="949" actId="1076"/>
        <pc:sldMkLst>
          <pc:docMk/>
          <pc:sldMk cId="0" sldId="343"/>
        </pc:sldMkLst>
        <pc:spChg chg="mod">
          <ac:chgData name="Froduald Kabanza" userId="edf393d0-642b-4b9e-8c75-f62133241689" providerId="ADAL" clId="{09012A8F-8C42-457B-9C30-CF9D505DBD18}" dt="2022-03-10T22:18:44.898" v="937"/>
          <ac:spMkLst>
            <pc:docMk/>
            <pc:sldMk cId="0" sldId="343"/>
            <ac:spMk id="59394" creationId="{00000000-0000-0000-0000-000000000000}"/>
          </ac:spMkLst>
        </pc:spChg>
        <pc:graphicFrameChg chg="add mod modGraphic">
          <ac:chgData name="Froduald Kabanza" userId="edf393d0-642b-4b9e-8c75-f62133241689" providerId="ADAL" clId="{09012A8F-8C42-457B-9C30-CF9D505DBD18}" dt="2022-03-10T22:22:09.531" v="949" actId="1076"/>
          <ac:graphicFrameMkLst>
            <pc:docMk/>
            <pc:sldMk cId="0" sldId="343"/>
            <ac:graphicFrameMk id="3" creationId="{4BB51977-E12F-41B5-BBF4-97B1A42FD84F}"/>
          </ac:graphicFrameMkLst>
        </pc:graphicFrameChg>
      </pc:sldChg>
      <pc:sldChg chg="addSp delSp modSp mod modShow">
        <pc:chgData name="Froduald Kabanza" userId="edf393d0-642b-4b9e-8c75-f62133241689" providerId="ADAL" clId="{09012A8F-8C42-457B-9C30-CF9D505DBD18}" dt="2022-03-10T22:02:03.540" v="412" actId="729"/>
        <pc:sldMkLst>
          <pc:docMk/>
          <pc:sldMk cId="961016453" sldId="448"/>
        </pc:sldMkLst>
        <pc:spChg chg="mod">
          <ac:chgData name="Froduald Kabanza" userId="edf393d0-642b-4b9e-8c75-f62133241689" providerId="ADAL" clId="{09012A8F-8C42-457B-9C30-CF9D505DBD18}" dt="2022-03-10T21:53:30.194" v="124" actId="20577"/>
          <ac:spMkLst>
            <pc:docMk/>
            <pc:sldMk cId="961016453" sldId="448"/>
            <ac:spMk id="8" creationId="{C7AA41ED-86C8-4E48-9C66-E557F5C71B1D}"/>
          </ac:spMkLst>
        </pc:spChg>
        <pc:spChg chg="add del">
          <ac:chgData name="Froduald Kabanza" userId="edf393d0-642b-4b9e-8c75-f62133241689" providerId="ADAL" clId="{09012A8F-8C42-457B-9C30-CF9D505DBD18}" dt="2022-03-10T21:53:26.408" v="118" actId="478"/>
          <ac:spMkLst>
            <pc:docMk/>
            <pc:sldMk cId="961016453" sldId="448"/>
            <ac:spMk id="9" creationId="{72894524-5EC4-4DFF-8C1C-98AADED8E461}"/>
          </ac:spMkLst>
        </pc:spChg>
        <pc:spChg chg="mod">
          <ac:chgData name="Froduald Kabanza" userId="edf393d0-642b-4b9e-8c75-f62133241689" providerId="ADAL" clId="{09012A8F-8C42-457B-9C30-CF9D505DBD18}" dt="2022-03-10T21:53:25.548" v="117" actId="1076"/>
          <ac:spMkLst>
            <pc:docMk/>
            <pc:sldMk cId="961016453" sldId="448"/>
            <ac:spMk id="10" creationId="{AD9666EB-B7CA-4948-A380-376507707214}"/>
          </ac:spMkLst>
        </pc:spChg>
        <pc:spChg chg="mod">
          <ac:chgData name="Froduald Kabanza" userId="edf393d0-642b-4b9e-8c75-f62133241689" providerId="ADAL" clId="{09012A8F-8C42-457B-9C30-CF9D505DBD18}" dt="2022-03-10T22:01:45.614" v="411" actId="20577"/>
          <ac:spMkLst>
            <pc:docMk/>
            <pc:sldMk cId="961016453" sldId="448"/>
            <ac:spMk id="59394" creationId="{00000000-0000-0000-0000-000000000000}"/>
          </ac:spMkLst>
        </pc:spChg>
      </pc:sldChg>
      <pc:sldChg chg="addSp delSp modSp add">
        <pc:chgData name="Froduald Kabanza" userId="edf393d0-642b-4b9e-8c75-f62133241689" providerId="ADAL" clId="{09012A8F-8C42-457B-9C30-CF9D505DBD18}" dt="2022-03-10T22:23:04.609" v="953" actId="478"/>
        <pc:sldMkLst>
          <pc:docMk/>
          <pc:sldMk cId="2475294925" sldId="705"/>
        </pc:sldMkLst>
        <pc:spChg chg="del">
          <ac:chgData name="Froduald Kabanza" userId="edf393d0-642b-4b9e-8c75-f62133241689" providerId="ADAL" clId="{09012A8F-8C42-457B-9C30-CF9D505DBD18}" dt="2022-03-10T22:23:04.609" v="953" actId="478"/>
          <ac:spMkLst>
            <pc:docMk/>
            <pc:sldMk cId="2475294925" sldId="705"/>
            <ac:spMk id="2" creationId="{00000000-0000-0000-0000-000000000000}"/>
          </ac:spMkLst>
        </pc:spChg>
        <pc:spChg chg="add del mod">
          <ac:chgData name="Froduald Kabanza" userId="edf393d0-642b-4b9e-8c75-f62133241689" providerId="ADAL" clId="{09012A8F-8C42-457B-9C30-CF9D505DBD18}" dt="2022-03-10T22:23:00.332" v="952" actId="478"/>
          <ac:spMkLst>
            <pc:docMk/>
            <pc:sldMk cId="2475294925" sldId="705"/>
            <ac:spMk id="3" creationId="{808ECC95-C10A-42E3-9D49-3E5CD80C209E}"/>
          </ac:spMkLst>
        </pc:spChg>
        <pc:spChg chg="del">
          <ac:chgData name="Froduald Kabanza" userId="edf393d0-642b-4b9e-8c75-f62133241689" providerId="ADAL" clId="{09012A8F-8C42-457B-9C30-CF9D505DBD18}" dt="2022-03-10T22:23:04.609" v="953" actId="478"/>
          <ac:spMkLst>
            <pc:docMk/>
            <pc:sldMk cId="2475294925" sldId="705"/>
            <ac:spMk id="1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0"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2"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4"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0" creationId="{DD7322C0-987C-4F97-A93D-0FC84E4A59FF}"/>
          </ac:spMkLst>
        </pc:spChg>
        <pc:spChg chg="del">
          <ac:chgData name="Froduald Kabanza" userId="edf393d0-642b-4b9e-8c75-f62133241689" providerId="ADAL" clId="{09012A8F-8C42-457B-9C30-CF9D505DBD18}" dt="2022-03-10T22:23:04.609" v="953" actId="478"/>
          <ac:spMkLst>
            <pc:docMk/>
            <pc:sldMk cId="2475294925" sldId="705"/>
            <ac:spMk id="3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2" creationId="{A1095DAA-C1C0-4DEF-9CF3-1574FD58B8A6}"/>
          </ac:spMkLst>
        </pc:spChg>
        <pc:spChg chg="del">
          <ac:chgData name="Froduald Kabanza" userId="edf393d0-642b-4b9e-8c75-f62133241689" providerId="ADAL" clId="{09012A8F-8C42-457B-9C30-CF9D505DBD18}" dt="2022-03-10T22:23:04.609" v="953" actId="478"/>
          <ac:spMkLst>
            <pc:docMk/>
            <pc:sldMk cId="2475294925" sldId="705"/>
            <ac:spMk id="3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4" creationId="{00000000-0000-0000-0000-000000000000}"/>
          </ac:spMkLst>
        </pc:spChg>
        <pc:spChg chg="del">
          <ac:chgData name="Froduald Kabanza" userId="edf393d0-642b-4b9e-8c75-f62133241689" providerId="ADAL" clId="{09012A8F-8C42-457B-9C30-CF9D505DBD18}" dt="2022-03-10T22:22:57.573" v="951" actId="478"/>
          <ac:spMkLst>
            <pc:docMk/>
            <pc:sldMk cId="2475294925" sldId="705"/>
            <ac:spMk id="34818" creationId="{00000000-0000-0000-0000-000000000000}"/>
          </ac:spMkLst>
        </pc:spChg>
        <pc:graphicFrameChg chg="del">
          <ac:chgData name="Froduald Kabanza" userId="edf393d0-642b-4b9e-8c75-f62133241689" providerId="ADAL" clId="{09012A8F-8C42-457B-9C30-CF9D505DBD18}" dt="2022-03-10T22:23:04.609" v="953" actId="478"/>
          <ac:graphicFrameMkLst>
            <pc:docMk/>
            <pc:sldMk cId="2475294925" sldId="705"/>
            <ac:graphicFrameMk id="35" creationId="{EFBC7151-B1ED-4CB4-B486-029D8181169F}"/>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58"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0"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2" creationId="{00000000-0000-0000-0000-000000000000}"/>
          </ac:graphicFrameMkLst>
        </pc:graphicFrame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modSp add mod">
        <pc:chgData name="Froduald Kabanza" userId="edf393d0-642b-4b9e-8c75-f62133241689" providerId="ADAL" clId="{AB09C514-6253-4CC0-8C7C-457416B9D1B5}" dt="2022-01-20T19:54:08.971" v="13534" actId="114"/>
        <pc:sldMkLst>
          <pc:docMk/>
          <pc:sldMk cId="3391675613" sldId="333"/>
        </pc:sldMkLst>
        <pc:spChg chg="mod">
          <ac:chgData name="Froduald Kabanza" userId="edf393d0-642b-4b9e-8c75-f62133241689" providerId="ADAL" clId="{AB09C514-6253-4CC0-8C7C-457416B9D1B5}" dt="2022-01-20T19:54:08.971" v="13534" actId="114"/>
          <ac:spMkLst>
            <pc:docMk/>
            <pc:sldMk cId="3391675613" sldId="333"/>
            <ac:spMk id="31746" creationId="{D3CE9CA3-FBB7-4898-9F94-2AE7A5B72C17}"/>
          </ac:spMkLst>
        </pc:spChg>
        <pc:spChg chg="mod">
          <ac:chgData name="Froduald Kabanza" userId="edf393d0-642b-4b9e-8c75-f62133241689" providerId="ADAL" clId="{AB09C514-6253-4CC0-8C7C-457416B9D1B5}" dt="2022-01-18T18:20:47.632" v="165"/>
          <ac:spMkLst>
            <pc:docMk/>
            <pc:sldMk cId="3391675613"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120254367" sldId="355"/>
        </pc:sldMkLst>
        <pc:spChg chg="mod">
          <ac:chgData name="Froduald Kabanza" userId="edf393d0-642b-4b9e-8c75-f62133241689" providerId="ADAL" clId="{AB09C514-6253-4CC0-8C7C-457416B9D1B5}" dt="2022-01-19T22:28:41.001" v="286" actId="313"/>
          <ac:spMkLst>
            <pc:docMk/>
            <pc:sldMk cId="120254367" sldId="355"/>
            <ac:spMk id="21505" creationId="{951A0312-4847-486A-AA12-7C8AB18BA3C7}"/>
          </ac:spMkLst>
        </pc:spChg>
        <pc:spChg chg="mod">
          <ac:chgData name="Froduald Kabanza" userId="edf393d0-642b-4b9e-8c75-f62133241689" providerId="ADAL" clId="{AB09C514-6253-4CC0-8C7C-457416B9D1B5}" dt="2022-01-18T18:20:47.632" v="165"/>
          <ac:spMkLst>
            <pc:docMk/>
            <pc:sldMk cId="120254367"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235666333" sldId="454"/>
        </pc:sldMkLst>
        <pc:spChg chg="mod">
          <ac:chgData name="Froduald Kabanza" userId="edf393d0-642b-4b9e-8c75-f62133241689" providerId="ADAL" clId="{AB09C514-6253-4CC0-8C7C-457416B9D1B5}" dt="2022-01-18T18:20:47.632" v="165"/>
          <ac:spMkLst>
            <pc:docMk/>
            <pc:sldMk cId="235666333"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48FC27DE-71B0-435D-9176-7FAE29F186EF}"/>
    <pc:docChg chg="custSel addSld delSld modSld modSection">
      <pc:chgData name="Froduald Kabanza" userId="edf393d0-642b-4b9e-8c75-f62133241689" providerId="ADAL" clId="{48FC27DE-71B0-435D-9176-7FAE29F186EF}" dt="2023-02-10T14:12:00.950" v="40" actId="20577"/>
      <pc:docMkLst>
        <pc:docMk/>
      </pc:docMkLst>
      <pc:sldChg chg="mod modShow">
        <pc:chgData name="Froduald Kabanza" userId="edf393d0-642b-4b9e-8c75-f62133241689" providerId="ADAL" clId="{48FC27DE-71B0-435D-9176-7FAE29F186EF}" dt="2023-02-10T13:59:29.449" v="1" actId="729"/>
        <pc:sldMkLst>
          <pc:docMk/>
          <pc:sldMk cId="1745173593" sldId="277"/>
        </pc:sldMkLst>
      </pc:sldChg>
      <pc:sldChg chg="mod modShow">
        <pc:chgData name="Froduald Kabanza" userId="edf393d0-642b-4b9e-8c75-f62133241689" providerId="ADAL" clId="{48FC27DE-71B0-435D-9176-7FAE29F186EF}" dt="2023-02-10T13:59:29.449" v="1" actId="729"/>
        <pc:sldMkLst>
          <pc:docMk/>
          <pc:sldMk cId="0" sldId="316"/>
        </pc:sldMkLst>
      </pc:sldChg>
      <pc:sldChg chg="addSp delSp modSp mod modShow">
        <pc:chgData name="Froduald Kabanza" userId="edf393d0-642b-4b9e-8c75-f62133241689" providerId="ADAL" clId="{48FC27DE-71B0-435D-9176-7FAE29F186EF}" dt="2023-02-10T14:00:49.992" v="7"/>
        <pc:sldMkLst>
          <pc:docMk/>
          <pc:sldMk cId="0" sldId="331"/>
        </pc:sldMkLst>
        <pc:spChg chg="mod">
          <ac:chgData name="Froduald Kabanza" userId="edf393d0-642b-4b9e-8c75-f62133241689" providerId="ADAL" clId="{48FC27DE-71B0-435D-9176-7FAE29F186EF}" dt="2023-02-10T14:00:49.992" v="7"/>
          <ac:spMkLst>
            <pc:docMk/>
            <pc:sldMk cId="0" sldId="331"/>
            <ac:spMk id="14" creationId="{3DE74DA6-BBF7-F31B-A07B-48349CF06F3E}"/>
          </ac:spMkLst>
        </pc:spChg>
        <pc:spChg chg="mod">
          <ac:chgData name="Froduald Kabanza" userId="edf393d0-642b-4b9e-8c75-f62133241689" providerId="ADAL" clId="{48FC27DE-71B0-435D-9176-7FAE29F186EF}" dt="2023-02-10T14:00:49.992" v="7"/>
          <ac:spMkLst>
            <pc:docMk/>
            <pc:sldMk cId="0" sldId="331"/>
            <ac:spMk id="15" creationId="{CF5A7F59-EA2A-E298-B655-B0CBDD4B2E21}"/>
          </ac:spMkLst>
        </pc:spChg>
        <pc:spChg chg="mod">
          <ac:chgData name="Froduald Kabanza" userId="edf393d0-642b-4b9e-8c75-f62133241689" providerId="ADAL" clId="{48FC27DE-71B0-435D-9176-7FAE29F186EF}" dt="2023-02-10T14:00:49.992" v="7"/>
          <ac:spMkLst>
            <pc:docMk/>
            <pc:sldMk cId="0" sldId="331"/>
            <ac:spMk id="16" creationId="{96A1F735-9F26-9680-3821-6D9DFE2CF9F9}"/>
          </ac:spMkLst>
        </pc:spChg>
        <pc:spChg chg="mod">
          <ac:chgData name="Froduald Kabanza" userId="edf393d0-642b-4b9e-8c75-f62133241689" providerId="ADAL" clId="{48FC27DE-71B0-435D-9176-7FAE29F186EF}" dt="2023-02-10T14:00:49.992" v="7"/>
          <ac:spMkLst>
            <pc:docMk/>
            <pc:sldMk cId="0" sldId="331"/>
            <ac:spMk id="30" creationId="{F9DD9F84-B5F6-5D60-C25D-84805B3B8766}"/>
          </ac:spMkLst>
        </pc:spChg>
        <pc:spChg chg="mod">
          <ac:chgData name="Froduald Kabanza" userId="edf393d0-642b-4b9e-8c75-f62133241689" providerId="ADAL" clId="{48FC27DE-71B0-435D-9176-7FAE29F186EF}" dt="2023-02-10T14:00:49.992" v="7"/>
          <ac:spMkLst>
            <pc:docMk/>
            <pc:sldMk cId="0" sldId="331"/>
            <ac:spMk id="31" creationId="{161E3D6B-5910-FC0D-A2C5-86106E0B4386}"/>
          </ac:spMkLst>
        </pc:spChg>
        <pc:spChg chg="mod">
          <ac:chgData name="Froduald Kabanza" userId="edf393d0-642b-4b9e-8c75-f62133241689" providerId="ADAL" clId="{48FC27DE-71B0-435D-9176-7FAE29F186EF}" dt="2023-02-10T14:00:49.992" v="7"/>
          <ac:spMkLst>
            <pc:docMk/>
            <pc:sldMk cId="0" sldId="331"/>
            <ac:spMk id="33" creationId="{292A34A0-29AC-728B-C858-171820488D2B}"/>
          </ac:spMkLst>
        </pc:spChg>
        <pc:spChg chg="mod">
          <ac:chgData name="Froduald Kabanza" userId="edf393d0-642b-4b9e-8c75-f62133241689" providerId="ADAL" clId="{48FC27DE-71B0-435D-9176-7FAE29F186EF}" dt="2023-02-10T14:00:49.992" v="7"/>
          <ac:spMkLst>
            <pc:docMk/>
            <pc:sldMk cId="0" sldId="331"/>
            <ac:spMk id="35" creationId="{093FB6A3-3453-0566-AE27-B31ACD1495AD}"/>
          </ac:spMkLst>
        </pc:spChg>
        <pc:grpChg chg="add mod">
          <ac:chgData name="Froduald Kabanza" userId="edf393d0-642b-4b9e-8c75-f62133241689" providerId="ADAL" clId="{48FC27DE-71B0-435D-9176-7FAE29F186EF}" dt="2023-02-10T14:00:49.992" v="7"/>
          <ac:grpSpMkLst>
            <pc:docMk/>
            <pc:sldMk cId="0" sldId="331"/>
            <ac:grpSpMk id="2" creationId="{35503428-42C0-6D70-DC2C-FCDC7B852E09}"/>
          </ac:grpSpMkLst>
        </pc:grpChg>
        <pc:grpChg chg="del mod">
          <ac:chgData name="Froduald Kabanza" userId="edf393d0-642b-4b9e-8c75-f62133241689" providerId="ADAL" clId="{48FC27DE-71B0-435D-9176-7FAE29F186EF}" dt="2023-02-10T14:00:42.754" v="6" actId="478"/>
          <ac:grpSpMkLst>
            <pc:docMk/>
            <pc:sldMk cId="0" sldId="331"/>
            <ac:grpSpMk id="23" creationId="{E62B4436-C077-4078-B2BA-6E13B08C0B17}"/>
          </ac:grpSpMkLst>
        </pc:grpChg>
        <pc:graphicFrameChg chg="mod">
          <ac:chgData name="Froduald Kabanza" userId="edf393d0-642b-4b9e-8c75-f62133241689" providerId="ADAL" clId="{48FC27DE-71B0-435D-9176-7FAE29F186EF}" dt="2023-02-10T14:00:49.992" v="7"/>
          <ac:graphicFrameMkLst>
            <pc:docMk/>
            <pc:sldMk cId="0" sldId="331"/>
            <ac:graphicFrameMk id="5" creationId="{FE076A2C-D278-9456-C14D-99572C0F91FE}"/>
          </ac:graphicFrameMkLst>
        </pc:graphicFrameChg>
        <pc:picChg chg="mod">
          <ac:chgData name="Froduald Kabanza" userId="edf393d0-642b-4b9e-8c75-f62133241689" providerId="ADAL" clId="{48FC27DE-71B0-435D-9176-7FAE29F186EF}" dt="2023-02-10T14:00:49.992" v="7"/>
          <ac:picMkLst>
            <pc:docMk/>
            <pc:sldMk cId="0" sldId="331"/>
            <ac:picMk id="10" creationId="{F32A2F9A-968A-FD1A-1023-41AFBE119711}"/>
          </ac:picMkLst>
        </pc:picChg>
        <pc:cxnChg chg="mod">
          <ac:chgData name="Froduald Kabanza" userId="edf393d0-642b-4b9e-8c75-f62133241689" providerId="ADAL" clId="{48FC27DE-71B0-435D-9176-7FAE29F186EF}" dt="2023-02-10T14:00:49.992" v="7"/>
          <ac:cxnSpMkLst>
            <pc:docMk/>
            <pc:sldMk cId="0" sldId="331"/>
            <ac:cxnSpMk id="24" creationId="{D6D180C1-C0B5-AB7F-06CE-7C9503CEBB06}"/>
          </ac:cxnSpMkLst>
        </pc:cxnChg>
        <pc:cxnChg chg="mod">
          <ac:chgData name="Froduald Kabanza" userId="edf393d0-642b-4b9e-8c75-f62133241689" providerId="ADAL" clId="{48FC27DE-71B0-435D-9176-7FAE29F186EF}" dt="2023-02-10T14:00:49.992" v="7"/>
          <ac:cxnSpMkLst>
            <pc:docMk/>
            <pc:sldMk cId="0" sldId="331"/>
            <ac:cxnSpMk id="29" creationId="{64F5CDC3-ED96-86DC-93C5-9613E1693726}"/>
          </ac:cxnSpMkLst>
        </pc:cxnChg>
        <pc:cxnChg chg="mod">
          <ac:chgData name="Froduald Kabanza" userId="edf393d0-642b-4b9e-8c75-f62133241689" providerId="ADAL" clId="{48FC27DE-71B0-435D-9176-7FAE29F186EF}" dt="2023-02-10T14:00:49.992" v="7"/>
          <ac:cxnSpMkLst>
            <pc:docMk/>
            <pc:sldMk cId="0" sldId="331"/>
            <ac:cxnSpMk id="34" creationId="{FF21F4E1-20E4-DB88-0526-A2756579F4CD}"/>
          </ac:cxnSpMkLst>
        </pc:cxnChg>
      </pc:sldChg>
      <pc:sldChg chg="modSp mod modShow">
        <pc:chgData name="Froduald Kabanza" userId="edf393d0-642b-4b9e-8c75-f62133241689" providerId="ADAL" clId="{48FC27DE-71B0-435D-9176-7FAE29F186EF}" dt="2023-02-10T13:59:39.558" v="4" actId="20577"/>
        <pc:sldMkLst>
          <pc:docMk/>
          <pc:sldMk cId="154423500" sldId="332"/>
        </pc:sldMkLst>
        <pc:spChg chg="mod">
          <ac:chgData name="Froduald Kabanza" userId="edf393d0-642b-4b9e-8c75-f62133241689" providerId="ADAL" clId="{48FC27DE-71B0-435D-9176-7FAE29F186EF}" dt="2023-02-10T13:59:33.257" v="2" actId="20577"/>
          <ac:spMkLst>
            <pc:docMk/>
            <pc:sldMk cId="154423500" sldId="332"/>
            <ac:spMk id="6" creationId="{50B0FB34-D872-45C2-9416-85ECF442F569}"/>
          </ac:spMkLst>
        </pc:spChg>
        <pc:spChg chg="mod">
          <ac:chgData name="Froduald Kabanza" userId="edf393d0-642b-4b9e-8c75-f62133241689" providerId="ADAL" clId="{48FC27DE-71B0-435D-9176-7FAE29F186EF}" dt="2023-02-10T13:59:39.558" v="4" actId="20577"/>
          <ac:spMkLst>
            <pc:docMk/>
            <pc:sldMk cId="154423500" sldId="332"/>
            <ac:spMk id="7" creationId="{9D9D7E22-6E14-4E34-957C-A91469454C2C}"/>
          </ac:spMkLst>
        </pc:spChg>
      </pc:sldChg>
      <pc:sldChg chg="mod modShow">
        <pc:chgData name="Froduald Kabanza" userId="edf393d0-642b-4b9e-8c75-f62133241689" providerId="ADAL" clId="{48FC27DE-71B0-435D-9176-7FAE29F186EF}" dt="2023-02-10T13:59:29.449" v="1" actId="729"/>
        <pc:sldMkLst>
          <pc:docMk/>
          <pc:sldMk cId="0" sldId="333"/>
        </pc:sldMkLst>
      </pc:sldChg>
      <pc:sldChg chg="mod modShow">
        <pc:chgData name="Froduald Kabanza" userId="edf393d0-642b-4b9e-8c75-f62133241689" providerId="ADAL" clId="{48FC27DE-71B0-435D-9176-7FAE29F186EF}" dt="2023-02-10T13:59:29.449" v="1" actId="729"/>
        <pc:sldMkLst>
          <pc:docMk/>
          <pc:sldMk cId="0" sldId="335"/>
        </pc:sldMkLst>
      </pc:sldChg>
      <pc:sldChg chg="mod modShow">
        <pc:chgData name="Froduald Kabanza" userId="edf393d0-642b-4b9e-8c75-f62133241689" providerId="ADAL" clId="{48FC27DE-71B0-435D-9176-7FAE29F186EF}" dt="2023-02-10T13:59:29.449" v="1" actId="729"/>
        <pc:sldMkLst>
          <pc:docMk/>
          <pc:sldMk cId="0" sldId="336"/>
        </pc:sldMkLst>
      </pc:sldChg>
      <pc:sldChg chg="mod modShow">
        <pc:chgData name="Froduald Kabanza" userId="edf393d0-642b-4b9e-8c75-f62133241689" providerId="ADAL" clId="{48FC27DE-71B0-435D-9176-7FAE29F186EF}" dt="2023-02-10T13:59:29.449" v="1" actId="729"/>
        <pc:sldMkLst>
          <pc:docMk/>
          <pc:sldMk cId="0" sldId="337"/>
        </pc:sldMkLst>
      </pc:sldChg>
      <pc:sldChg chg="mod modShow">
        <pc:chgData name="Froduald Kabanza" userId="edf393d0-642b-4b9e-8c75-f62133241689" providerId="ADAL" clId="{48FC27DE-71B0-435D-9176-7FAE29F186EF}" dt="2023-02-10T13:59:29.449" v="1" actId="729"/>
        <pc:sldMkLst>
          <pc:docMk/>
          <pc:sldMk cId="0" sldId="338"/>
        </pc:sldMkLst>
      </pc:sldChg>
      <pc:sldChg chg="mod modShow">
        <pc:chgData name="Froduald Kabanza" userId="edf393d0-642b-4b9e-8c75-f62133241689" providerId="ADAL" clId="{48FC27DE-71B0-435D-9176-7FAE29F186EF}" dt="2023-02-10T13:59:29.449" v="1" actId="729"/>
        <pc:sldMkLst>
          <pc:docMk/>
          <pc:sldMk cId="0" sldId="339"/>
        </pc:sldMkLst>
      </pc:sldChg>
      <pc:sldChg chg="mod modShow">
        <pc:chgData name="Froduald Kabanza" userId="edf393d0-642b-4b9e-8c75-f62133241689" providerId="ADAL" clId="{48FC27DE-71B0-435D-9176-7FAE29F186EF}" dt="2023-02-10T13:59:29.449" v="1" actId="729"/>
        <pc:sldMkLst>
          <pc:docMk/>
          <pc:sldMk cId="0" sldId="340"/>
        </pc:sldMkLst>
      </pc:sldChg>
      <pc:sldChg chg="mod modShow">
        <pc:chgData name="Froduald Kabanza" userId="edf393d0-642b-4b9e-8c75-f62133241689" providerId="ADAL" clId="{48FC27DE-71B0-435D-9176-7FAE29F186EF}" dt="2023-02-10T13:59:29.449" v="1" actId="729"/>
        <pc:sldMkLst>
          <pc:docMk/>
          <pc:sldMk cId="0" sldId="342"/>
        </pc:sldMkLst>
      </pc:sldChg>
      <pc:sldChg chg="mod modShow">
        <pc:chgData name="Froduald Kabanza" userId="edf393d0-642b-4b9e-8c75-f62133241689" providerId="ADAL" clId="{48FC27DE-71B0-435D-9176-7FAE29F186EF}" dt="2023-02-10T13:59:29.449" v="1" actId="729"/>
        <pc:sldMkLst>
          <pc:docMk/>
          <pc:sldMk cId="0" sldId="343"/>
        </pc:sldMkLst>
      </pc:sldChg>
      <pc:sldChg chg="mod modShow">
        <pc:chgData name="Froduald Kabanza" userId="edf393d0-642b-4b9e-8c75-f62133241689" providerId="ADAL" clId="{48FC27DE-71B0-435D-9176-7FAE29F186EF}" dt="2023-02-10T13:59:29.449" v="1" actId="729"/>
        <pc:sldMkLst>
          <pc:docMk/>
          <pc:sldMk cId="0" sldId="344"/>
        </pc:sldMkLst>
      </pc:sldChg>
      <pc:sldChg chg="mod modShow">
        <pc:chgData name="Froduald Kabanza" userId="edf393d0-642b-4b9e-8c75-f62133241689" providerId="ADAL" clId="{48FC27DE-71B0-435D-9176-7FAE29F186EF}" dt="2023-02-10T13:59:29.449" v="1" actId="729"/>
        <pc:sldMkLst>
          <pc:docMk/>
          <pc:sldMk cId="0" sldId="345"/>
        </pc:sldMkLst>
      </pc:sldChg>
      <pc:sldChg chg="mod modShow">
        <pc:chgData name="Froduald Kabanza" userId="edf393d0-642b-4b9e-8c75-f62133241689" providerId="ADAL" clId="{48FC27DE-71B0-435D-9176-7FAE29F186EF}" dt="2023-02-10T13:59:29.449" v="1" actId="729"/>
        <pc:sldMkLst>
          <pc:docMk/>
          <pc:sldMk cId="0" sldId="348"/>
        </pc:sldMkLst>
      </pc:sldChg>
      <pc:sldChg chg="mod modShow">
        <pc:chgData name="Froduald Kabanza" userId="edf393d0-642b-4b9e-8c75-f62133241689" providerId="ADAL" clId="{48FC27DE-71B0-435D-9176-7FAE29F186EF}" dt="2023-02-10T13:59:29.449" v="1" actId="729"/>
        <pc:sldMkLst>
          <pc:docMk/>
          <pc:sldMk cId="2508412678" sldId="349"/>
        </pc:sldMkLst>
      </pc:sldChg>
      <pc:sldChg chg="mod modShow">
        <pc:chgData name="Froduald Kabanza" userId="edf393d0-642b-4b9e-8c75-f62133241689" providerId="ADAL" clId="{48FC27DE-71B0-435D-9176-7FAE29F186EF}" dt="2023-02-10T13:59:29.449" v="1" actId="729"/>
        <pc:sldMkLst>
          <pc:docMk/>
          <pc:sldMk cId="0" sldId="351"/>
        </pc:sldMkLst>
      </pc:sldChg>
      <pc:sldChg chg="mod modShow">
        <pc:chgData name="Froduald Kabanza" userId="edf393d0-642b-4b9e-8c75-f62133241689" providerId="ADAL" clId="{48FC27DE-71B0-435D-9176-7FAE29F186EF}" dt="2023-02-10T13:59:29.449" v="1" actId="729"/>
        <pc:sldMkLst>
          <pc:docMk/>
          <pc:sldMk cId="0" sldId="352"/>
        </pc:sldMkLst>
      </pc:sldChg>
      <pc:sldChg chg="mod modShow">
        <pc:chgData name="Froduald Kabanza" userId="edf393d0-642b-4b9e-8c75-f62133241689" providerId="ADAL" clId="{48FC27DE-71B0-435D-9176-7FAE29F186EF}" dt="2023-02-10T13:59:29.449" v="1" actId="729"/>
        <pc:sldMkLst>
          <pc:docMk/>
          <pc:sldMk cId="0" sldId="353"/>
        </pc:sldMkLst>
      </pc:sldChg>
      <pc:sldChg chg="mod modShow">
        <pc:chgData name="Froduald Kabanza" userId="edf393d0-642b-4b9e-8c75-f62133241689" providerId="ADAL" clId="{48FC27DE-71B0-435D-9176-7FAE29F186EF}" dt="2023-02-10T13:59:29.449" v="1" actId="729"/>
        <pc:sldMkLst>
          <pc:docMk/>
          <pc:sldMk cId="0" sldId="354"/>
        </pc:sldMkLst>
      </pc:sldChg>
      <pc:sldChg chg="mod modShow">
        <pc:chgData name="Froduald Kabanza" userId="edf393d0-642b-4b9e-8c75-f62133241689" providerId="ADAL" clId="{48FC27DE-71B0-435D-9176-7FAE29F186EF}" dt="2023-02-10T13:59:29.449" v="1" actId="729"/>
        <pc:sldMkLst>
          <pc:docMk/>
          <pc:sldMk cId="0" sldId="357"/>
        </pc:sldMkLst>
      </pc:sldChg>
      <pc:sldChg chg="mod modShow">
        <pc:chgData name="Froduald Kabanza" userId="edf393d0-642b-4b9e-8c75-f62133241689" providerId="ADAL" clId="{48FC27DE-71B0-435D-9176-7FAE29F186EF}" dt="2023-02-10T13:59:29.449" v="1" actId="729"/>
        <pc:sldMkLst>
          <pc:docMk/>
          <pc:sldMk cId="0" sldId="359"/>
        </pc:sldMkLst>
      </pc:sldChg>
      <pc:sldChg chg="delSp mod modShow">
        <pc:chgData name="Froduald Kabanza" userId="edf393d0-642b-4b9e-8c75-f62133241689" providerId="ADAL" clId="{48FC27DE-71B0-435D-9176-7FAE29F186EF}" dt="2023-02-10T14:10:27.839" v="36" actId="478"/>
        <pc:sldMkLst>
          <pc:docMk/>
          <pc:sldMk cId="0" sldId="364"/>
        </pc:sldMkLst>
        <pc:graphicFrameChg chg="del">
          <ac:chgData name="Froduald Kabanza" userId="edf393d0-642b-4b9e-8c75-f62133241689" providerId="ADAL" clId="{48FC27DE-71B0-435D-9176-7FAE29F186EF}" dt="2023-02-10T14:10:27.839" v="36" actId="478"/>
          <ac:graphicFrameMkLst>
            <pc:docMk/>
            <pc:sldMk cId="0" sldId="364"/>
            <ac:graphicFrameMk id="3" creationId="{DD637D98-D651-4FF8-9797-CBF5FBAB3E99}"/>
          </ac:graphicFrameMkLst>
        </pc:graphicFrameChg>
      </pc:sldChg>
      <pc:sldChg chg="mod modShow">
        <pc:chgData name="Froduald Kabanza" userId="edf393d0-642b-4b9e-8c75-f62133241689" providerId="ADAL" clId="{48FC27DE-71B0-435D-9176-7FAE29F186EF}" dt="2023-02-10T13:59:29.449" v="1" actId="729"/>
        <pc:sldMkLst>
          <pc:docMk/>
          <pc:sldMk cId="0" sldId="366"/>
        </pc:sldMkLst>
      </pc:sldChg>
      <pc:sldChg chg="mod modShow">
        <pc:chgData name="Froduald Kabanza" userId="edf393d0-642b-4b9e-8c75-f62133241689" providerId="ADAL" clId="{48FC27DE-71B0-435D-9176-7FAE29F186EF}" dt="2023-02-10T13:59:29.449" v="1" actId="729"/>
        <pc:sldMkLst>
          <pc:docMk/>
          <pc:sldMk cId="0" sldId="373"/>
        </pc:sldMkLst>
      </pc:sldChg>
      <pc:sldChg chg="mod modShow">
        <pc:chgData name="Froduald Kabanza" userId="edf393d0-642b-4b9e-8c75-f62133241689" providerId="ADAL" clId="{48FC27DE-71B0-435D-9176-7FAE29F186EF}" dt="2023-02-10T13:59:29.449" v="1" actId="729"/>
        <pc:sldMkLst>
          <pc:docMk/>
          <pc:sldMk cId="0" sldId="375"/>
        </pc:sldMkLst>
      </pc:sldChg>
      <pc:sldChg chg="mod modShow">
        <pc:chgData name="Froduald Kabanza" userId="edf393d0-642b-4b9e-8c75-f62133241689" providerId="ADAL" clId="{48FC27DE-71B0-435D-9176-7FAE29F186EF}" dt="2023-02-10T13:59:29.449" v="1" actId="729"/>
        <pc:sldMkLst>
          <pc:docMk/>
          <pc:sldMk cId="0" sldId="376"/>
        </pc:sldMkLst>
      </pc:sldChg>
      <pc:sldChg chg="mod modShow">
        <pc:chgData name="Froduald Kabanza" userId="edf393d0-642b-4b9e-8c75-f62133241689" providerId="ADAL" clId="{48FC27DE-71B0-435D-9176-7FAE29F186EF}" dt="2023-02-10T13:59:29.449" v="1" actId="729"/>
        <pc:sldMkLst>
          <pc:docMk/>
          <pc:sldMk cId="0" sldId="377"/>
        </pc:sldMkLst>
      </pc:sldChg>
      <pc:sldChg chg="mod modShow">
        <pc:chgData name="Froduald Kabanza" userId="edf393d0-642b-4b9e-8c75-f62133241689" providerId="ADAL" clId="{48FC27DE-71B0-435D-9176-7FAE29F186EF}" dt="2023-02-10T13:59:29.449" v="1" actId="729"/>
        <pc:sldMkLst>
          <pc:docMk/>
          <pc:sldMk cId="0" sldId="378"/>
        </pc:sldMkLst>
      </pc:sldChg>
      <pc:sldChg chg="mod modShow">
        <pc:chgData name="Froduald Kabanza" userId="edf393d0-642b-4b9e-8c75-f62133241689" providerId="ADAL" clId="{48FC27DE-71B0-435D-9176-7FAE29F186EF}" dt="2023-02-10T13:59:29.449" v="1" actId="729"/>
        <pc:sldMkLst>
          <pc:docMk/>
          <pc:sldMk cId="0" sldId="379"/>
        </pc:sldMkLst>
      </pc:sldChg>
      <pc:sldChg chg="mod modShow">
        <pc:chgData name="Froduald Kabanza" userId="edf393d0-642b-4b9e-8c75-f62133241689" providerId="ADAL" clId="{48FC27DE-71B0-435D-9176-7FAE29F186EF}" dt="2023-02-10T13:59:29.449" v="1" actId="729"/>
        <pc:sldMkLst>
          <pc:docMk/>
          <pc:sldMk cId="0" sldId="380"/>
        </pc:sldMkLst>
      </pc:sldChg>
      <pc:sldChg chg="mod modShow">
        <pc:chgData name="Froduald Kabanza" userId="edf393d0-642b-4b9e-8c75-f62133241689" providerId="ADAL" clId="{48FC27DE-71B0-435D-9176-7FAE29F186EF}" dt="2023-02-10T13:59:29.449" v="1" actId="729"/>
        <pc:sldMkLst>
          <pc:docMk/>
          <pc:sldMk cId="0" sldId="381"/>
        </pc:sldMkLst>
      </pc:sldChg>
      <pc:sldChg chg="mod modShow">
        <pc:chgData name="Froduald Kabanza" userId="edf393d0-642b-4b9e-8c75-f62133241689" providerId="ADAL" clId="{48FC27DE-71B0-435D-9176-7FAE29F186EF}" dt="2023-02-10T13:59:29.449" v="1" actId="729"/>
        <pc:sldMkLst>
          <pc:docMk/>
          <pc:sldMk cId="0" sldId="382"/>
        </pc:sldMkLst>
      </pc:sldChg>
      <pc:sldChg chg="mod modShow">
        <pc:chgData name="Froduald Kabanza" userId="edf393d0-642b-4b9e-8c75-f62133241689" providerId="ADAL" clId="{48FC27DE-71B0-435D-9176-7FAE29F186EF}" dt="2023-02-10T13:59:29.449" v="1" actId="729"/>
        <pc:sldMkLst>
          <pc:docMk/>
          <pc:sldMk cId="0" sldId="383"/>
        </pc:sldMkLst>
      </pc:sldChg>
      <pc:sldChg chg="mod modShow">
        <pc:chgData name="Froduald Kabanza" userId="edf393d0-642b-4b9e-8c75-f62133241689" providerId="ADAL" clId="{48FC27DE-71B0-435D-9176-7FAE29F186EF}" dt="2023-02-10T13:59:29.449" v="1" actId="729"/>
        <pc:sldMkLst>
          <pc:docMk/>
          <pc:sldMk cId="0" sldId="384"/>
        </pc:sldMkLst>
      </pc:sldChg>
      <pc:sldChg chg="mod modShow">
        <pc:chgData name="Froduald Kabanza" userId="edf393d0-642b-4b9e-8c75-f62133241689" providerId="ADAL" clId="{48FC27DE-71B0-435D-9176-7FAE29F186EF}" dt="2023-02-10T13:59:29.449" v="1" actId="729"/>
        <pc:sldMkLst>
          <pc:docMk/>
          <pc:sldMk cId="0" sldId="385"/>
        </pc:sldMkLst>
      </pc:sldChg>
      <pc:sldChg chg="mod modShow">
        <pc:chgData name="Froduald Kabanza" userId="edf393d0-642b-4b9e-8c75-f62133241689" providerId="ADAL" clId="{48FC27DE-71B0-435D-9176-7FAE29F186EF}" dt="2023-02-10T13:59:29.449" v="1" actId="729"/>
        <pc:sldMkLst>
          <pc:docMk/>
          <pc:sldMk cId="0" sldId="391"/>
        </pc:sldMkLst>
      </pc:sldChg>
      <pc:sldChg chg="mod modShow">
        <pc:chgData name="Froduald Kabanza" userId="edf393d0-642b-4b9e-8c75-f62133241689" providerId="ADAL" clId="{48FC27DE-71B0-435D-9176-7FAE29F186EF}" dt="2023-02-10T13:59:29.449" v="1" actId="729"/>
        <pc:sldMkLst>
          <pc:docMk/>
          <pc:sldMk cId="0" sldId="393"/>
        </pc:sldMkLst>
      </pc:sldChg>
      <pc:sldChg chg="mod modShow">
        <pc:chgData name="Froduald Kabanza" userId="edf393d0-642b-4b9e-8c75-f62133241689" providerId="ADAL" clId="{48FC27DE-71B0-435D-9176-7FAE29F186EF}" dt="2023-02-10T13:59:29.449" v="1" actId="729"/>
        <pc:sldMkLst>
          <pc:docMk/>
          <pc:sldMk cId="0" sldId="403"/>
        </pc:sldMkLst>
      </pc:sldChg>
      <pc:sldChg chg="mod modShow">
        <pc:chgData name="Froduald Kabanza" userId="edf393d0-642b-4b9e-8c75-f62133241689" providerId="ADAL" clId="{48FC27DE-71B0-435D-9176-7FAE29F186EF}" dt="2023-02-10T13:59:29.449" v="1" actId="729"/>
        <pc:sldMkLst>
          <pc:docMk/>
          <pc:sldMk cId="0" sldId="405"/>
        </pc:sldMkLst>
      </pc:sldChg>
      <pc:sldChg chg="mod modShow">
        <pc:chgData name="Froduald Kabanza" userId="edf393d0-642b-4b9e-8c75-f62133241689" providerId="ADAL" clId="{48FC27DE-71B0-435D-9176-7FAE29F186EF}" dt="2023-02-10T13:59:29.449" v="1" actId="729"/>
        <pc:sldMkLst>
          <pc:docMk/>
          <pc:sldMk cId="0" sldId="406"/>
        </pc:sldMkLst>
      </pc:sldChg>
      <pc:sldChg chg="mod modShow">
        <pc:chgData name="Froduald Kabanza" userId="edf393d0-642b-4b9e-8c75-f62133241689" providerId="ADAL" clId="{48FC27DE-71B0-435D-9176-7FAE29F186EF}" dt="2023-02-10T13:59:29.449" v="1" actId="729"/>
        <pc:sldMkLst>
          <pc:docMk/>
          <pc:sldMk cId="0" sldId="407"/>
        </pc:sldMkLst>
      </pc:sldChg>
      <pc:sldChg chg="mod modShow">
        <pc:chgData name="Froduald Kabanza" userId="edf393d0-642b-4b9e-8c75-f62133241689" providerId="ADAL" clId="{48FC27DE-71B0-435D-9176-7FAE29F186EF}" dt="2023-02-10T13:59:29.449" v="1" actId="729"/>
        <pc:sldMkLst>
          <pc:docMk/>
          <pc:sldMk cId="0" sldId="408"/>
        </pc:sldMkLst>
      </pc:sldChg>
      <pc:sldChg chg="mod modShow">
        <pc:chgData name="Froduald Kabanza" userId="edf393d0-642b-4b9e-8c75-f62133241689" providerId="ADAL" clId="{48FC27DE-71B0-435D-9176-7FAE29F186EF}" dt="2023-02-10T13:59:29.449" v="1" actId="729"/>
        <pc:sldMkLst>
          <pc:docMk/>
          <pc:sldMk cId="0" sldId="409"/>
        </pc:sldMkLst>
      </pc:sldChg>
      <pc:sldChg chg="mod modShow">
        <pc:chgData name="Froduald Kabanza" userId="edf393d0-642b-4b9e-8c75-f62133241689" providerId="ADAL" clId="{48FC27DE-71B0-435D-9176-7FAE29F186EF}" dt="2023-02-10T13:59:29.449" v="1" actId="729"/>
        <pc:sldMkLst>
          <pc:docMk/>
          <pc:sldMk cId="0" sldId="410"/>
        </pc:sldMkLst>
      </pc:sldChg>
      <pc:sldChg chg="mod modShow">
        <pc:chgData name="Froduald Kabanza" userId="edf393d0-642b-4b9e-8c75-f62133241689" providerId="ADAL" clId="{48FC27DE-71B0-435D-9176-7FAE29F186EF}" dt="2023-02-10T13:59:29.449" v="1" actId="729"/>
        <pc:sldMkLst>
          <pc:docMk/>
          <pc:sldMk cId="0" sldId="411"/>
        </pc:sldMkLst>
      </pc:sldChg>
      <pc:sldChg chg="mod modShow">
        <pc:chgData name="Froduald Kabanza" userId="edf393d0-642b-4b9e-8c75-f62133241689" providerId="ADAL" clId="{48FC27DE-71B0-435D-9176-7FAE29F186EF}" dt="2023-02-10T13:59:29.449" v="1" actId="729"/>
        <pc:sldMkLst>
          <pc:docMk/>
          <pc:sldMk cId="0" sldId="413"/>
        </pc:sldMkLst>
      </pc:sldChg>
      <pc:sldChg chg="mod modShow">
        <pc:chgData name="Froduald Kabanza" userId="edf393d0-642b-4b9e-8c75-f62133241689" providerId="ADAL" clId="{48FC27DE-71B0-435D-9176-7FAE29F186EF}" dt="2023-02-10T13:59:29.449" v="1" actId="729"/>
        <pc:sldMkLst>
          <pc:docMk/>
          <pc:sldMk cId="0" sldId="414"/>
        </pc:sldMkLst>
      </pc:sldChg>
      <pc:sldChg chg="mod modShow">
        <pc:chgData name="Froduald Kabanza" userId="edf393d0-642b-4b9e-8c75-f62133241689" providerId="ADAL" clId="{48FC27DE-71B0-435D-9176-7FAE29F186EF}" dt="2023-02-10T13:59:29.449" v="1" actId="729"/>
        <pc:sldMkLst>
          <pc:docMk/>
          <pc:sldMk cId="2759960907" sldId="418"/>
        </pc:sldMkLst>
      </pc:sldChg>
      <pc:sldChg chg="mod modShow">
        <pc:chgData name="Froduald Kabanza" userId="edf393d0-642b-4b9e-8c75-f62133241689" providerId="ADAL" clId="{48FC27DE-71B0-435D-9176-7FAE29F186EF}" dt="2023-02-10T13:59:29.449" v="1" actId="729"/>
        <pc:sldMkLst>
          <pc:docMk/>
          <pc:sldMk cId="3930947936" sldId="419"/>
        </pc:sldMkLst>
      </pc:sldChg>
      <pc:sldChg chg="mod modShow">
        <pc:chgData name="Froduald Kabanza" userId="edf393d0-642b-4b9e-8c75-f62133241689" providerId="ADAL" clId="{48FC27DE-71B0-435D-9176-7FAE29F186EF}" dt="2023-02-10T13:59:29.449" v="1" actId="729"/>
        <pc:sldMkLst>
          <pc:docMk/>
          <pc:sldMk cId="4105740898" sldId="421"/>
        </pc:sldMkLst>
      </pc:sldChg>
      <pc:sldChg chg="mod modShow">
        <pc:chgData name="Froduald Kabanza" userId="edf393d0-642b-4b9e-8c75-f62133241689" providerId="ADAL" clId="{48FC27DE-71B0-435D-9176-7FAE29F186EF}" dt="2023-02-10T13:59:29.449" v="1" actId="729"/>
        <pc:sldMkLst>
          <pc:docMk/>
          <pc:sldMk cId="309868488" sldId="433"/>
        </pc:sldMkLst>
      </pc:sldChg>
      <pc:sldChg chg="mod modShow">
        <pc:chgData name="Froduald Kabanza" userId="edf393d0-642b-4b9e-8c75-f62133241689" providerId="ADAL" clId="{48FC27DE-71B0-435D-9176-7FAE29F186EF}" dt="2023-02-10T13:59:29.449" v="1" actId="729"/>
        <pc:sldMkLst>
          <pc:docMk/>
          <pc:sldMk cId="2019333012" sldId="436"/>
        </pc:sldMkLst>
      </pc:sldChg>
      <pc:sldChg chg="mod modShow">
        <pc:chgData name="Froduald Kabanza" userId="edf393d0-642b-4b9e-8c75-f62133241689" providerId="ADAL" clId="{48FC27DE-71B0-435D-9176-7FAE29F186EF}" dt="2023-02-10T13:59:29.449" v="1" actId="729"/>
        <pc:sldMkLst>
          <pc:docMk/>
          <pc:sldMk cId="726322513" sldId="441"/>
        </pc:sldMkLst>
      </pc:sldChg>
      <pc:sldChg chg="mod modShow">
        <pc:chgData name="Froduald Kabanza" userId="edf393d0-642b-4b9e-8c75-f62133241689" providerId="ADAL" clId="{48FC27DE-71B0-435D-9176-7FAE29F186EF}" dt="2023-02-10T13:59:29.449" v="1" actId="729"/>
        <pc:sldMkLst>
          <pc:docMk/>
          <pc:sldMk cId="2435079766" sldId="443"/>
        </pc:sldMkLst>
      </pc:sldChg>
      <pc:sldChg chg="mod modShow">
        <pc:chgData name="Froduald Kabanza" userId="edf393d0-642b-4b9e-8c75-f62133241689" providerId="ADAL" clId="{48FC27DE-71B0-435D-9176-7FAE29F186EF}" dt="2023-02-10T13:59:29.449" v="1" actId="729"/>
        <pc:sldMkLst>
          <pc:docMk/>
          <pc:sldMk cId="191240811" sldId="444"/>
        </pc:sldMkLst>
      </pc:sldChg>
      <pc:sldChg chg="mod modShow">
        <pc:chgData name="Froduald Kabanza" userId="edf393d0-642b-4b9e-8c75-f62133241689" providerId="ADAL" clId="{48FC27DE-71B0-435D-9176-7FAE29F186EF}" dt="2023-02-10T13:59:29.449" v="1" actId="729"/>
        <pc:sldMkLst>
          <pc:docMk/>
          <pc:sldMk cId="1553684057" sldId="445"/>
        </pc:sldMkLst>
      </pc:sldChg>
      <pc:sldChg chg="mod modShow">
        <pc:chgData name="Froduald Kabanza" userId="edf393d0-642b-4b9e-8c75-f62133241689" providerId="ADAL" clId="{48FC27DE-71B0-435D-9176-7FAE29F186EF}" dt="2023-02-10T13:59:29.449" v="1" actId="729"/>
        <pc:sldMkLst>
          <pc:docMk/>
          <pc:sldMk cId="2342762621" sldId="447"/>
        </pc:sldMkLst>
      </pc:sldChg>
      <pc:sldChg chg="mod modShow">
        <pc:chgData name="Froduald Kabanza" userId="edf393d0-642b-4b9e-8c75-f62133241689" providerId="ADAL" clId="{48FC27DE-71B0-435D-9176-7FAE29F186EF}" dt="2023-02-10T13:59:29.449" v="1" actId="729"/>
        <pc:sldMkLst>
          <pc:docMk/>
          <pc:sldMk cId="961016453" sldId="448"/>
        </pc:sldMkLst>
      </pc:sldChg>
      <pc:sldChg chg="mod modShow">
        <pc:chgData name="Froduald Kabanza" userId="edf393d0-642b-4b9e-8c75-f62133241689" providerId="ADAL" clId="{48FC27DE-71B0-435D-9176-7FAE29F186EF}" dt="2023-02-10T13:59:29.449" v="1" actId="729"/>
        <pc:sldMkLst>
          <pc:docMk/>
          <pc:sldMk cId="4179318434" sldId="449"/>
        </pc:sldMkLst>
      </pc:sldChg>
      <pc:sldChg chg="mod modShow">
        <pc:chgData name="Froduald Kabanza" userId="edf393d0-642b-4b9e-8c75-f62133241689" providerId="ADAL" clId="{48FC27DE-71B0-435D-9176-7FAE29F186EF}" dt="2023-02-10T13:59:29.449" v="1" actId="729"/>
        <pc:sldMkLst>
          <pc:docMk/>
          <pc:sldMk cId="1600003056" sldId="450"/>
        </pc:sldMkLst>
      </pc:sldChg>
      <pc:sldChg chg="mod modShow">
        <pc:chgData name="Froduald Kabanza" userId="edf393d0-642b-4b9e-8c75-f62133241689" providerId="ADAL" clId="{48FC27DE-71B0-435D-9176-7FAE29F186EF}" dt="2023-02-10T13:59:29.449" v="1" actId="729"/>
        <pc:sldMkLst>
          <pc:docMk/>
          <pc:sldMk cId="1660794060" sldId="451"/>
        </pc:sldMkLst>
      </pc:sldChg>
      <pc:sldChg chg="mod modShow">
        <pc:chgData name="Froduald Kabanza" userId="edf393d0-642b-4b9e-8c75-f62133241689" providerId="ADAL" clId="{48FC27DE-71B0-435D-9176-7FAE29F186EF}" dt="2023-02-10T13:59:29.449" v="1" actId="729"/>
        <pc:sldMkLst>
          <pc:docMk/>
          <pc:sldMk cId="226306335" sldId="452"/>
        </pc:sldMkLst>
      </pc:sldChg>
      <pc:sldChg chg="del mod modShow">
        <pc:chgData name="Froduald Kabanza" userId="edf393d0-642b-4b9e-8c75-f62133241689" providerId="ADAL" clId="{48FC27DE-71B0-435D-9176-7FAE29F186EF}" dt="2023-02-10T14:08:34.760" v="35" actId="2696"/>
        <pc:sldMkLst>
          <pc:docMk/>
          <pc:sldMk cId="782855034" sldId="453"/>
        </pc:sldMkLst>
      </pc:sldChg>
      <pc:sldChg chg="mod modShow">
        <pc:chgData name="Froduald Kabanza" userId="edf393d0-642b-4b9e-8c75-f62133241689" providerId="ADAL" clId="{48FC27DE-71B0-435D-9176-7FAE29F186EF}" dt="2023-02-10T13:59:29.449" v="1" actId="729"/>
        <pc:sldMkLst>
          <pc:docMk/>
          <pc:sldMk cId="235666333" sldId="454"/>
        </pc:sldMkLst>
      </pc:sldChg>
      <pc:sldChg chg="addSp delSp modSp mod delAnim modShow">
        <pc:chgData name="Froduald Kabanza" userId="edf393d0-642b-4b9e-8c75-f62133241689" providerId="ADAL" clId="{48FC27DE-71B0-435D-9176-7FAE29F186EF}" dt="2023-02-10T14:07:57.472" v="34" actId="1076"/>
        <pc:sldMkLst>
          <pc:docMk/>
          <pc:sldMk cId="444471392" sldId="455"/>
        </pc:sldMkLst>
        <pc:spChg chg="add mod">
          <ac:chgData name="Froduald Kabanza" userId="edf393d0-642b-4b9e-8c75-f62133241689" providerId="ADAL" clId="{48FC27DE-71B0-435D-9176-7FAE29F186EF}" dt="2023-02-10T14:07:57.472" v="34" actId="1076"/>
          <ac:spMkLst>
            <pc:docMk/>
            <pc:sldMk cId="444471392" sldId="455"/>
            <ac:spMk id="5" creationId="{78D562BB-CE6B-14FB-5D33-7014136A4135}"/>
          </ac:spMkLst>
        </pc:spChg>
        <pc:spChg chg="mod">
          <ac:chgData name="Froduald Kabanza" userId="edf393d0-642b-4b9e-8c75-f62133241689" providerId="ADAL" clId="{48FC27DE-71B0-435D-9176-7FAE29F186EF}" dt="2023-02-10T14:07:00.384" v="16" actId="20577"/>
          <ac:spMkLst>
            <pc:docMk/>
            <pc:sldMk cId="444471392" sldId="455"/>
            <ac:spMk id="26625" creationId="{00000000-0000-0000-0000-000000000000}"/>
          </ac:spMkLst>
        </pc:spChg>
        <pc:picChg chg="add mod">
          <ac:chgData name="Froduald Kabanza" userId="edf393d0-642b-4b9e-8c75-f62133241689" providerId="ADAL" clId="{48FC27DE-71B0-435D-9176-7FAE29F186EF}" dt="2023-02-10T14:07:12.247" v="20" actId="1076"/>
          <ac:picMkLst>
            <pc:docMk/>
            <pc:sldMk cId="444471392" sldId="455"/>
            <ac:picMk id="3" creationId="{8E18D933-90EB-73C5-26F3-F440EA6DD0ED}"/>
          </ac:picMkLst>
        </pc:picChg>
        <pc:picChg chg="del">
          <ac:chgData name="Froduald Kabanza" userId="edf393d0-642b-4b9e-8c75-f62133241689" providerId="ADAL" clId="{48FC27DE-71B0-435D-9176-7FAE29F186EF}" dt="2023-02-10T14:07:04.808" v="17" actId="478"/>
          <ac:picMkLst>
            <pc:docMk/>
            <pc:sldMk cId="444471392" sldId="455"/>
            <ac:picMk id="4" creationId="{00000000-0000-0000-0000-000000000000}"/>
          </ac:picMkLst>
        </pc:picChg>
      </pc:sldChg>
      <pc:sldChg chg="mod modShow">
        <pc:chgData name="Froduald Kabanza" userId="edf393d0-642b-4b9e-8c75-f62133241689" providerId="ADAL" clId="{48FC27DE-71B0-435D-9176-7FAE29F186EF}" dt="2023-02-10T13:59:29.449" v="1" actId="729"/>
        <pc:sldMkLst>
          <pc:docMk/>
          <pc:sldMk cId="0" sldId="697"/>
        </pc:sldMkLst>
      </pc:sldChg>
      <pc:sldChg chg="del mod modShow">
        <pc:chgData name="Froduald Kabanza" userId="edf393d0-642b-4b9e-8c75-f62133241689" providerId="ADAL" clId="{48FC27DE-71B0-435D-9176-7FAE29F186EF}" dt="2023-02-10T14:02:48.301" v="8" actId="2696"/>
        <pc:sldMkLst>
          <pc:docMk/>
          <pc:sldMk cId="1239697434" sldId="698"/>
        </pc:sldMkLst>
      </pc:sldChg>
      <pc:sldChg chg="add del mod modShow">
        <pc:chgData name="Froduald Kabanza" userId="edf393d0-642b-4b9e-8c75-f62133241689" providerId="ADAL" clId="{48FC27DE-71B0-435D-9176-7FAE29F186EF}" dt="2023-02-10T14:03:32.073" v="9"/>
        <pc:sldMkLst>
          <pc:docMk/>
          <pc:sldMk cId="4107358723" sldId="699"/>
        </pc:sldMkLst>
      </pc:sldChg>
      <pc:sldChg chg="mod modShow">
        <pc:chgData name="Froduald Kabanza" userId="edf393d0-642b-4b9e-8c75-f62133241689" providerId="ADAL" clId="{48FC27DE-71B0-435D-9176-7FAE29F186EF}" dt="2023-02-10T13:59:29.449" v="1" actId="729"/>
        <pc:sldMkLst>
          <pc:docMk/>
          <pc:sldMk cId="2559512675" sldId="701"/>
        </pc:sldMkLst>
      </pc:sldChg>
      <pc:sldChg chg="add del mod modShow">
        <pc:chgData name="Froduald Kabanza" userId="edf393d0-642b-4b9e-8c75-f62133241689" providerId="ADAL" clId="{48FC27DE-71B0-435D-9176-7FAE29F186EF}" dt="2023-02-10T14:03:32.073" v="9"/>
        <pc:sldMkLst>
          <pc:docMk/>
          <pc:sldMk cId="2001098730" sldId="702"/>
        </pc:sldMkLst>
      </pc:sldChg>
      <pc:sldChg chg="add del mod modShow">
        <pc:chgData name="Froduald Kabanza" userId="edf393d0-642b-4b9e-8c75-f62133241689" providerId="ADAL" clId="{48FC27DE-71B0-435D-9176-7FAE29F186EF}" dt="2023-02-10T14:03:32.073" v="9"/>
        <pc:sldMkLst>
          <pc:docMk/>
          <pc:sldMk cId="726443381" sldId="703"/>
        </pc:sldMkLst>
      </pc:sldChg>
      <pc:sldChg chg="add del mod modShow">
        <pc:chgData name="Froduald Kabanza" userId="edf393d0-642b-4b9e-8c75-f62133241689" providerId="ADAL" clId="{48FC27DE-71B0-435D-9176-7FAE29F186EF}" dt="2023-02-10T14:03:32.073" v="9"/>
        <pc:sldMkLst>
          <pc:docMk/>
          <pc:sldMk cId="219775525" sldId="704"/>
        </pc:sldMkLst>
      </pc:sldChg>
      <pc:sldChg chg="mod modShow">
        <pc:chgData name="Froduald Kabanza" userId="edf393d0-642b-4b9e-8c75-f62133241689" providerId="ADAL" clId="{48FC27DE-71B0-435D-9176-7FAE29F186EF}" dt="2023-02-10T13:59:29.449" v="1" actId="729"/>
        <pc:sldMkLst>
          <pc:docMk/>
          <pc:sldMk cId="2475294925" sldId="705"/>
        </pc:sldMkLst>
      </pc:sldChg>
      <pc:sldChg chg="mod modShow">
        <pc:chgData name="Froduald Kabanza" userId="edf393d0-642b-4b9e-8c75-f62133241689" providerId="ADAL" clId="{48FC27DE-71B0-435D-9176-7FAE29F186EF}" dt="2023-02-10T13:59:29.449" v="1" actId="729"/>
        <pc:sldMkLst>
          <pc:docMk/>
          <pc:sldMk cId="2629610865" sldId="706"/>
        </pc:sldMkLst>
      </pc:sldChg>
      <pc:sldChg chg="mod modShow">
        <pc:chgData name="Froduald Kabanza" userId="edf393d0-642b-4b9e-8c75-f62133241689" providerId="ADAL" clId="{48FC27DE-71B0-435D-9176-7FAE29F186EF}" dt="2023-02-10T13:59:29.449" v="1" actId="729"/>
        <pc:sldMkLst>
          <pc:docMk/>
          <pc:sldMk cId="3042943427" sldId="707"/>
        </pc:sldMkLst>
      </pc:sldChg>
      <pc:sldChg chg="add">
        <pc:chgData name="Froduald Kabanza" userId="edf393d0-642b-4b9e-8c75-f62133241689" providerId="ADAL" clId="{48FC27DE-71B0-435D-9176-7FAE29F186EF}" dt="2023-02-10T14:03:32.073" v="9"/>
        <pc:sldMkLst>
          <pc:docMk/>
          <pc:sldMk cId="3117767558" sldId="713"/>
        </pc:sldMkLst>
      </pc:sldChg>
      <pc:sldChg chg="mod modShow">
        <pc:chgData name="Froduald Kabanza" userId="edf393d0-642b-4b9e-8c75-f62133241689" providerId="ADAL" clId="{48FC27DE-71B0-435D-9176-7FAE29F186EF}" dt="2023-02-10T13:59:29.449" v="1" actId="729"/>
        <pc:sldMkLst>
          <pc:docMk/>
          <pc:sldMk cId="0" sldId="714"/>
        </pc:sldMkLst>
      </pc:sldChg>
      <pc:sldChg chg="mod modShow">
        <pc:chgData name="Froduald Kabanza" userId="edf393d0-642b-4b9e-8c75-f62133241689" providerId="ADAL" clId="{48FC27DE-71B0-435D-9176-7FAE29F186EF}" dt="2023-02-10T13:59:29.449" v="1" actId="729"/>
        <pc:sldMkLst>
          <pc:docMk/>
          <pc:sldMk cId="3144514788" sldId="715"/>
        </pc:sldMkLst>
      </pc:sldChg>
      <pc:sldChg chg="mod modShow">
        <pc:chgData name="Froduald Kabanza" userId="edf393d0-642b-4b9e-8c75-f62133241689" providerId="ADAL" clId="{48FC27DE-71B0-435D-9176-7FAE29F186EF}" dt="2023-02-10T13:59:29.449" v="1" actId="729"/>
        <pc:sldMkLst>
          <pc:docMk/>
          <pc:sldMk cId="2694147734" sldId="716"/>
        </pc:sldMkLst>
      </pc:sldChg>
      <pc:sldChg chg="mod modShow">
        <pc:chgData name="Froduald Kabanza" userId="edf393d0-642b-4b9e-8c75-f62133241689" providerId="ADAL" clId="{48FC27DE-71B0-435D-9176-7FAE29F186EF}" dt="2023-02-10T13:59:29.449" v="1" actId="729"/>
        <pc:sldMkLst>
          <pc:docMk/>
          <pc:sldMk cId="4221374010" sldId="717"/>
        </pc:sldMkLst>
      </pc:sldChg>
      <pc:sldChg chg="mod modShow">
        <pc:chgData name="Froduald Kabanza" userId="edf393d0-642b-4b9e-8c75-f62133241689" providerId="ADAL" clId="{48FC27DE-71B0-435D-9176-7FAE29F186EF}" dt="2023-02-10T13:59:29.449" v="1" actId="729"/>
        <pc:sldMkLst>
          <pc:docMk/>
          <pc:sldMk cId="2719927606" sldId="718"/>
        </pc:sldMkLst>
      </pc:sldChg>
      <pc:sldChg chg="mod modShow">
        <pc:chgData name="Froduald Kabanza" userId="edf393d0-642b-4b9e-8c75-f62133241689" providerId="ADAL" clId="{48FC27DE-71B0-435D-9176-7FAE29F186EF}" dt="2023-02-10T13:59:29.449" v="1" actId="729"/>
        <pc:sldMkLst>
          <pc:docMk/>
          <pc:sldMk cId="2830612699" sldId="719"/>
        </pc:sldMkLst>
      </pc:sldChg>
      <pc:sldChg chg="mod modShow">
        <pc:chgData name="Froduald Kabanza" userId="edf393d0-642b-4b9e-8c75-f62133241689" providerId="ADAL" clId="{48FC27DE-71B0-435D-9176-7FAE29F186EF}" dt="2023-02-10T13:59:29.449" v="1" actId="729"/>
        <pc:sldMkLst>
          <pc:docMk/>
          <pc:sldMk cId="3058746788" sldId="720"/>
        </pc:sldMkLst>
      </pc:sldChg>
      <pc:sldChg chg="mod modShow">
        <pc:chgData name="Froduald Kabanza" userId="edf393d0-642b-4b9e-8c75-f62133241689" providerId="ADAL" clId="{48FC27DE-71B0-435D-9176-7FAE29F186EF}" dt="2023-02-10T13:59:29.449" v="1" actId="729"/>
        <pc:sldMkLst>
          <pc:docMk/>
          <pc:sldMk cId="31752003" sldId="722"/>
        </pc:sldMkLst>
      </pc:sldChg>
      <pc:sldChg chg="mod modShow">
        <pc:chgData name="Froduald Kabanza" userId="edf393d0-642b-4b9e-8c75-f62133241689" providerId="ADAL" clId="{48FC27DE-71B0-435D-9176-7FAE29F186EF}" dt="2023-02-10T13:59:29.449" v="1" actId="729"/>
        <pc:sldMkLst>
          <pc:docMk/>
          <pc:sldMk cId="4133021435" sldId="723"/>
        </pc:sldMkLst>
      </pc:sldChg>
      <pc:sldChg chg="mod modShow">
        <pc:chgData name="Froduald Kabanza" userId="edf393d0-642b-4b9e-8c75-f62133241689" providerId="ADAL" clId="{48FC27DE-71B0-435D-9176-7FAE29F186EF}" dt="2023-02-10T13:59:29.449" v="1" actId="729"/>
        <pc:sldMkLst>
          <pc:docMk/>
          <pc:sldMk cId="2185969596" sldId="724"/>
        </pc:sldMkLst>
      </pc:sldChg>
      <pc:sldChg chg="modSp mod modShow">
        <pc:chgData name="Froduald Kabanza" userId="edf393d0-642b-4b9e-8c75-f62133241689" providerId="ADAL" clId="{48FC27DE-71B0-435D-9176-7FAE29F186EF}" dt="2023-02-10T14:12:00.950" v="40" actId="20577"/>
        <pc:sldMkLst>
          <pc:docMk/>
          <pc:sldMk cId="589913822" sldId="725"/>
        </pc:sldMkLst>
        <pc:spChg chg="mod">
          <ac:chgData name="Froduald Kabanza" userId="edf393d0-642b-4b9e-8c75-f62133241689" providerId="ADAL" clId="{48FC27DE-71B0-435D-9176-7FAE29F186EF}" dt="2023-02-10T14:12:00.950" v="40" actId="20577"/>
          <ac:spMkLst>
            <pc:docMk/>
            <pc:sldMk cId="589913822" sldId="725"/>
            <ac:spMk id="16" creationId="{3F2F2BDD-7CDF-4236-9C0D-7786BE621F51}"/>
          </ac:spMkLst>
        </pc:spChg>
      </pc:sldChg>
      <pc:sldChg chg="mod modShow">
        <pc:chgData name="Froduald Kabanza" userId="edf393d0-642b-4b9e-8c75-f62133241689" providerId="ADAL" clId="{48FC27DE-71B0-435D-9176-7FAE29F186EF}" dt="2023-02-10T13:59:29.449" v="1" actId="729"/>
        <pc:sldMkLst>
          <pc:docMk/>
          <pc:sldMk cId="3296642083" sldId="726"/>
        </pc:sldMkLst>
      </pc:sldChg>
      <pc:sldChg chg="mod modShow">
        <pc:chgData name="Froduald Kabanza" userId="edf393d0-642b-4b9e-8c75-f62133241689" providerId="ADAL" clId="{48FC27DE-71B0-435D-9176-7FAE29F186EF}" dt="2023-02-10T13:59:29.449" v="1" actId="729"/>
        <pc:sldMkLst>
          <pc:docMk/>
          <pc:sldMk cId="2180760956" sldId="727"/>
        </pc:sldMkLst>
      </pc:sldChg>
    </pc:docChg>
  </pc:docChgLst>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8C083C57-221B-4B92-BA30-7BA872331299}"/>
    <pc:docChg chg="undo redo custSel addSld delSld modSld sldOrd addSection modSection">
      <pc:chgData name="Froduald Kabanza" userId="edf393d0-642b-4b9e-8c75-f62133241689" providerId="ADAL" clId="{8C083C57-221B-4B92-BA30-7BA872331299}" dt="2022-02-19T00:32:21.512" v="3689" actId="20577"/>
      <pc:docMkLst>
        <pc:docMk/>
      </pc:docMkLst>
      <pc:sldChg chg="modSp mod">
        <pc:chgData name="Froduald Kabanza" userId="edf393d0-642b-4b9e-8c75-f62133241689" providerId="ADAL" clId="{8C083C57-221B-4B92-BA30-7BA872331299}" dt="2022-02-19T00:31:12.714" v="3680" actId="20577"/>
        <pc:sldMkLst>
          <pc:docMk/>
          <pc:sldMk cId="0" sldId="264"/>
        </pc:sldMkLst>
        <pc:spChg chg="mod">
          <ac:chgData name="Froduald Kabanza" userId="edf393d0-642b-4b9e-8c75-f62133241689" providerId="ADAL" clId="{8C083C57-221B-4B92-BA30-7BA872331299}" dt="2022-02-19T00:31:05.115" v="3678" actId="20577"/>
          <ac:spMkLst>
            <pc:docMk/>
            <pc:sldMk cId="0" sldId="264"/>
            <ac:spMk id="56" creationId="{00000000-0000-0000-0000-000000000000}"/>
          </ac:spMkLst>
        </pc:spChg>
        <pc:spChg chg="mod">
          <ac:chgData name="Froduald Kabanza" userId="edf393d0-642b-4b9e-8c75-f62133241689" providerId="ADAL" clId="{8C083C57-221B-4B92-BA30-7BA872331299}" dt="2022-02-19T00:31:12.714" v="3680" actId="20577"/>
          <ac:spMkLst>
            <pc:docMk/>
            <pc:sldMk cId="0" sldId="264"/>
            <ac:spMk id="71" creationId="{00000000-0000-0000-0000-000000000000}"/>
          </ac:spMkLst>
        </pc:spChg>
        <pc:spChg chg="mod">
          <ac:chgData name="Froduald Kabanza" userId="edf393d0-642b-4b9e-8c75-f62133241689" providerId="ADAL" clId="{8C083C57-221B-4B92-BA30-7BA872331299}" dt="2022-02-19T00:31:09.472" v="3679" actId="20577"/>
          <ac:spMkLst>
            <pc:docMk/>
            <pc:sldMk cId="0" sldId="264"/>
            <ac:spMk id="72" creationId="{00000000-0000-0000-0000-000000000000}"/>
          </ac:spMkLst>
        </pc:spChg>
        <pc:spChg chg="mod">
          <ac:chgData name="Froduald Kabanza" userId="edf393d0-642b-4b9e-8c75-f62133241689" providerId="ADAL" clId="{8C083C57-221B-4B92-BA30-7BA872331299}" dt="2022-02-19T00:30:41.280" v="3674" actId="20577"/>
          <ac:spMkLst>
            <pc:docMk/>
            <pc:sldMk cId="0" sldId="264"/>
            <ac:spMk id="9231" creationId="{00000000-0000-0000-0000-000000000000}"/>
          </ac:spMkLst>
        </pc:spChg>
        <pc:spChg chg="mod">
          <ac:chgData name="Froduald Kabanza" userId="edf393d0-642b-4b9e-8c75-f62133241689" providerId="ADAL" clId="{8C083C57-221B-4B92-BA30-7BA872331299}" dt="2022-02-19T00:30:45.211" v="3676" actId="20577"/>
          <ac:spMkLst>
            <pc:docMk/>
            <pc:sldMk cId="0" sldId="264"/>
            <ac:spMk id="9244" creationId="{00000000-0000-0000-0000-000000000000}"/>
          </ac:spMkLst>
        </pc:spChg>
        <pc:spChg chg="mod">
          <ac:chgData name="Froduald Kabanza" userId="edf393d0-642b-4b9e-8c75-f62133241689" providerId="ADAL" clId="{8C083C57-221B-4B92-BA30-7BA872331299}" dt="2022-02-19T00:30:55.196" v="3677" actId="5793"/>
          <ac:spMkLst>
            <pc:docMk/>
            <pc:sldMk cId="0" sldId="264"/>
            <ac:spMk id="31747" creationId="{00000000-0000-0000-0000-000000000000}"/>
          </ac:spMkLst>
        </pc:spChg>
      </pc:sldChg>
      <pc:sldChg chg="modSp mod">
        <pc:chgData name="Froduald Kabanza" userId="edf393d0-642b-4b9e-8c75-f62133241689" providerId="ADAL" clId="{8C083C57-221B-4B92-BA30-7BA872331299}" dt="2022-02-19T00:31:53.502" v="3686" actId="20577"/>
        <pc:sldMkLst>
          <pc:docMk/>
          <pc:sldMk cId="0" sldId="265"/>
        </pc:sldMkLst>
        <pc:spChg chg="mod">
          <ac:chgData name="Froduald Kabanza" userId="edf393d0-642b-4b9e-8c75-f62133241689" providerId="ADAL" clId="{8C083C57-221B-4B92-BA30-7BA872331299}" dt="2022-02-19T00:31:53.502" v="3686" actId="20577"/>
          <ac:spMkLst>
            <pc:docMk/>
            <pc:sldMk cId="0" sldId="265"/>
            <ac:spMk id="56" creationId="{00000000-0000-0000-0000-000000000000}"/>
          </ac:spMkLst>
        </pc:spChg>
        <pc:spChg chg="mod">
          <ac:chgData name="Froduald Kabanza" userId="edf393d0-642b-4b9e-8c75-f62133241689" providerId="ADAL" clId="{8C083C57-221B-4B92-BA30-7BA872331299}" dt="2022-02-19T00:31:50.283" v="3685" actId="20577"/>
          <ac:spMkLst>
            <pc:docMk/>
            <pc:sldMk cId="0" sldId="265"/>
            <ac:spMk id="79" creationId="{00000000-0000-0000-0000-000000000000}"/>
          </ac:spMkLst>
        </pc:spChg>
        <pc:spChg chg="mod">
          <ac:chgData name="Froduald Kabanza" userId="edf393d0-642b-4b9e-8c75-f62133241689" providerId="ADAL" clId="{8C083C57-221B-4B92-BA30-7BA872331299}" dt="2022-02-19T00:31:46.957" v="3684" actId="20577"/>
          <ac:spMkLst>
            <pc:docMk/>
            <pc:sldMk cId="0" sldId="265"/>
            <ac:spMk id="98" creationId="{00000000-0000-0000-0000-000000000000}"/>
          </ac:spMkLst>
        </pc:spChg>
      </pc:sldChg>
      <pc:sldChg chg="modSp mod">
        <pc:chgData name="Froduald Kabanza" userId="edf393d0-642b-4b9e-8c75-f62133241689" providerId="ADAL" clId="{8C083C57-221B-4B92-BA30-7BA872331299}" dt="2022-02-18T21:41:41.048" v="86" actId="20577"/>
        <pc:sldMkLst>
          <pc:docMk/>
          <pc:sldMk cId="0" sldId="270"/>
        </pc:sldMkLst>
        <pc:spChg chg="mod">
          <ac:chgData name="Froduald Kabanza" userId="edf393d0-642b-4b9e-8c75-f62133241689" providerId="ADAL" clId="{8C083C57-221B-4B92-BA30-7BA872331299}" dt="2022-02-18T21:41:32.056" v="83" actId="1076"/>
          <ac:spMkLst>
            <pc:docMk/>
            <pc:sldMk cId="0" sldId="270"/>
            <ac:spMk id="10" creationId="{00000000-0000-0000-0000-000000000000}"/>
          </ac:spMkLst>
        </pc:spChg>
        <pc:spChg chg="mod">
          <ac:chgData name="Froduald Kabanza" userId="edf393d0-642b-4b9e-8c75-f62133241689" providerId="ADAL" clId="{8C083C57-221B-4B92-BA30-7BA872331299}" dt="2022-02-18T21:41:41.048" v="86" actId="20577"/>
          <ac:spMkLst>
            <pc:docMk/>
            <pc:sldMk cId="0" sldId="270"/>
            <ac:spMk id="43010" creationId="{00000000-0000-0000-0000-000000000000}"/>
          </ac:spMkLst>
        </pc:spChg>
      </pc:sldChg>
      <pc:sldChg chg="addSp modSp mod">
        <pc:chgData name="Froduald Kabanza" userId="edf393d0-642b-4b9e-8c75-f62133241689" providerId="ADAL" clId="{8C083C57-221B-4B92-BA30-7BA872331299}" dt="2022-02-18T23:38:16.886" v="1568" actId="20577"/>
        <pc:sldMkLst>
          <pc:docMk/>
          <pc:sldMk cId="1745173593" sldId="277"/>
        </pc:sldMkLst>
        <pc:spChg chg="add mod">
          <ac:chgData name="Froduald Kabanza" userId="edf393d0-642b-4b9e-8c75-f62133241689" providerId="ADAL" clId="{8C083C57-221B-4B92-BA30-7BA872331299}" dt="2022-02-18T23:33:47.261" v="1499" actId="1076"/>
          <ac:spMkLst>
            <pc:docMk/>
            <pc:sldMk cId="1745173593" sldId="277"/>
            <ac:spMk id="38" creationId="{E84139B5-68A6-4CD0-A7FE-8759BD411B64}"/>
          </ac:spMkLst>
        </pc:spChg>
        <pc:spChg chg="mod">
          <ac:chgData name="Froduald Kabanza" userId="edf393d0-642b-4b9e-8c75-f62133241689" providerId="ADAL" clId="{8C083C57-221B-4B92-BA30-7BA872331299}" dt="2022-02-18T23:38:16.886" v="1568" actId="20577"/>
          <ac:spMkLst>
            <pc:docMk/>
            <pc:sldMk cId="1745173593" sldId="277"/>
            <ac:spMk id="125954" creationId="{00000000-0000-0000-0000-000000000000}"/>
          </ac:spMkLst>
        </pc:spChg>
      </pc:sldChg>
      <pc:sldChg chg="addSp delSp modSp mod">
        <pc:chgData name="Froduald Kabanza" userId="edf393d0-642b-4b9e-8c75-f62133241689" providerId="ADAL" clId="{8C083C57-221B-4B92-BA30-7BA872331299}" dt="2022-02-18T23:51:47.782" v="1762" actId="12"/>
        <pc:sldMkLst>
          <pc:docMk/>
          <pc:sldMk cId="0" sldId="279"/>
        </pc:sldMkLst>
        <pc:spChg chg="add del mod">
          <ac:chgData name="Froduald Kabanza" userId="edf393d0-642b-4b9e-8c75-f62133241689" providerId="ADAL" clId="{8C083C57-221B-4B92-BA30-7BA872331299}" dt="2022-02-18T23:33:18.967" v="1493" actId="478"/>
          <ac:spMkLst>
            <pc:docMk/>
            <pc:sldMk cId="0" sldId="279"/>
            <ac:spMk id="2" creationId="{3305246B-72BF-4E5C-B383-C4A63091BE81}"/>
          </ac:spMkLst>
        </pc:spChg>
        <pc:spChg chg="add del mod">
          <ac:chgData name="Froduald Kabanza" userId="edf393d0-642b-4b9e-8c75-f62133241689" providerId="ADAL" clId="{8C083C57-221B-4B92-BA30-7BA872331299}" dt="2022-02-18T23:33:25.143" v="1495" actId="478"/>
          <ac:spMkLst>
            <pc:docMk/>
            <pc:sldMk cId="0" sldId="279"/>
            <ac:spMk id="3" creationId="{BA5A36A6-356D-4690-8E00-14C83D6CD507}"/>
          </ac:spMkLst>
        </pc:spChg>
        <pc:spChg chg="add mod">
          <ac:chgData name="Froduald Kabanza" userId="edf393d0-642b-4b9e-8c75-f62133241689" providerId="ADAL" clId="{8C083C57-221B-4B92-BA30-7BA872331299}" dt="2022-02-18T23:51:47.782" v="1762" actId="12"/>
          <ac:spMkLst>
            <pc:docMk/>
            <pc:sldMk cId="0" sldId="279"/>
            <ac:spMk id="40" creationId="{0EDE330D-C8F3-4E0A-B2C9-E4FF17D98970}"/>
          </ac:spMkLst>
        </pc:spChg>
        <pc:spChg chg="add mod">
          <ac:chgData name="Froduald Kabanza" userId="edf393d0-642b-4b9e-8c75-f62133241689" providerId="ADAL" clId="{8C083C57-221B-4B92-BA30-7BA872331299}" dt="2022-02-18T23:33:56.570" v="1500"/>
          <ac:spMkLst>
            <pc:docMk/>
            <pc:sldMk cId="0" sldId="279"/>
            <ac:spMk id="41" creationId="{54607301-DF51-45FE-A1CC-557B8C00B597}"/>
          </ac:spMkLst>
        </pc:spChg>
        <pc:spChg chg="mod">
          <ac:chgData name="Froduald Kabanza" userId="edf393d0-642b-4b9e-8c75-f62133241689" providerId="ADAL" clId="{8C083C57-221B-4B92-BA30-7BA872331299}" dt="2022-02-18T23:44:33.316" v="1645" actId="208"/>
          <ac:spMkLst>
            <pc:docMk/>
            <pc:sldMk cId="0" sldId="279"/>
            <ac:spMk id="79" creationId="{00000000-0000-0000-0000-000000000000}"/>
          </ac:spMkLst>
        </pc:spChg>
        <pc:spChg chg="mod">
          <ac:chgData name="Froduald Kabanza" userId="edf393d0-642b-4b9e-8c75-f62133241689" providerId="ADAL" clId="{8C083C57-221B-4B92-BA30-7BA872331299}" dt="2022-02-18T23:32:43.556" v="1480" actId="1076"/>
          <ac:spMkLst>
            <pc:docMk/>
            <pc:sldMk cId="0" sldId="279"/>
            <ac:spMk id="80" creationId="{00000000-0000-0000-0000-000000000000}"/>
          </ac:spMkLst>
        </pc:spChg>
        <pc:spChg chg="mod">
          <ac:chgData name="Froduald Kabanza" userId="edf393d0-642b-4b9e-8c75-f62133241689" providerId="ADAL" clId="{8C083C57-221B-4B92-BA30-7BA872331299}" dt="2022-02-18T23:32:21.360" v="1477" actId="20577"/>
          <ac:spMkLst>
            <pc:docMk/>
            <pc:sldMk cId="0" sldId="279"/>
            <ac:spMk id="57345" creationId="{00000000-0000-0000-0000-000000000000}"/>
          </ac:spMkLst>
        </pc:spChg>
        <pc:spChg chg="add del mod">
          <ac:chgData name="Froduald Kabanza" userId="edf393d0-642b-4b9e-8c75-f62133241689" providerId="ADAL" clId="{8C083C57-221B-4B92-BA30-7BA872331299}" dt="2022-02-18T23:33:21.539" v="1494" actId="478"/>
          <ac:spMkLst>
            <pc:docMk/>
            <pc:sldMk cId="0" sldId="279"/>
            <ac:spMk id="128002" creationId="{00000000-0000-0000-0000-000000000000}"/>
          </ac:spMkLst>
        </pc:spChg>
      </pc:sldChg>
      <pc:sldChg chg="modSp mod">
        <pc:chgData name="Froduald Kabanza" userId="edf393d0-642b-4b9e-8c75-f62133241689" providerId="ADAL" clId="{8C083C57-221B-4B92-BA30-7BA872331299}" dt="2022-02-19T00:31:34.619" v="3683" actId="20577"/>
        <pc:sldMkLst>
          <pc:docMk/>
          <pc:sldMk cId="0" sldId="288"/>
        </pc:sldMkLst>
        <pc:spChg chg="mod">
          <ac:chgData name="Froduald Kabanza" userId="edf393d0-642b-4b9e-8c75-f62133241689" providerId="ADAL" clId="{8C083C57-221B-4B92-BA30-7BA872331299}" dt="2022-02-19T00:31:26.282" v="3682" actId="20577"/>
          <ac:spMkLst>
            <pc:docMk/>
            <pc:sldMk cId="0" sldId="288"/>
            <ac:spMk id="81" creationId="{00000000-0000-0000-0000-000000000000}"/>
          </ac:spMkLst>
        </pc:spChg>
        <pc:spChg chg="mod">
          <ac:chgData name="Froduald Kabanza" userId="edf393d0-642b-4b9e-8c75-f62133241689" providerId="ADAL" clId="{8C083C57-221B-4B92-BA30-7BA872331299}" dt="2022-02-19T00:31:22.134" v="3681" actId="20577"/>
          <ac:spMkLst>
            <pc:docMk/>
            <pc:sldMk cId="0" sldId="288"/>
            <ac:spMk id="101" creationId="{00000000-0000-0000-0000-000000000000}"/>
          </ac:spMkLst>
        </pc:spChg>
        <pc:spChg chg="mod">
          <ac:chgData name="Froduald Kabanza" userId="edf393d0-642b-4b9e-8c75-f62133241689" providerId="ADAL" clId="{8C083C57-221B-4B92-BA30-7BA872331299}" dt="2022-02-19T00:31:34.619" v="3683" actId="20577"/>
          <ac:spMkLst>
            <pc:docMk/>
            <pc:sldMk cId="0" sldId="288"/>
            <ac:spMk id="103" creationId="{00000000-0000-0000-0000-000000000000}"/>
          </ac:spMkLst>
        </pc:spChg>
      </pc:sldChg>
      <pc:sldChg chg="modSp mod">
        <pc:chgData name="Froduald Kabanza" userId="edf393d0-642b-4b9e-8c75-f62133241689" providerId="ADAL" clId="{8C083C57-221B-4B92-BA30-7BA872331299}" dt="2022-02-19T00:32:21.512" v="3689" actId="20577"/>
        <pc:sldMkLst>
          <pc:docMk/>
          <pc:sldMk cId="0" sldId="307"/>
        </pc:sldMkLst>
        <pc:spChg chg="mod">
          <ac:chgData name="Froduald Kabanza" userId="edf393d0-642b-4b9e-8c75-f62133241689" providerId="ADAL" clId="{8C083C57-221B-4B92-BA30-7BA872331299}" dt="2022-02-19T00:32:10.351" v="3687" actId="20577"/>
          <ac:spMkLst>
            <pc:docMk/>
            <pc:sldMk cId="0" sldId="307"/>
            <ac:spMk id="66" creationId="{00000000-0000-0000-0000-000000000000}"/>
          </ac:spMkLst>
        </pc:spChg>
        <pc:spChg chg="mod">
          <ac:chgData name="Froduald Kabanza" userId="edf393d0-642b-4b9e-8c75-f62133241689" providerId="ADAL" clId="{8C083C57-221B-4B92-BA30-7BA872331299}" dt="2022-02-19T00:32:21.512" v="3689" actId="20577"/>
          <ac:spMkLst>
            <pc:docMk/>
            <pc:sldMk cId="0" sldId="307"/>
            <ac:spMk id="70" creationId="{00000000-0000-0000-0000-000000000000}"/>
          </ac:spMkLst>
        </pc:spChg>
        <pc:spChg chg="mod">
          <ac:chgData name="Froduald Kabanza" userId="edf393d0-642b-4b9e-8c75-f62133241689" providerId="ADAL" clId="{8C083C57-221B-4B92-BA30-7BA872331299}" dt="2022-02-19T00:32:13.954" v="3688" actId="20577"/>
          <ac:spMkLst>
            <pc:docMk/>
            <pc:sldMk cId="0" sldId="307"/>
            <ac:spMk id="10268" creationId="{00000000-0000-0000-0000-000000000000}"/>
          </ac:spMkLst>
        </pc:spChg>
      </pc:sldChg>
      <pc:sldChg chg="addSp modSp mod">
        <pc:chgData name="Froduald Kabanza" userId="edf393d0-642b-4b9e-8c75-f62133241689" providerId="ADAL" clId="{8C083C57-221B-4B92-BA30-7BA872331299}" dt="2022-02-18T23:23:11.679" v="1273" actId="1076"/>
        <pc:sldMkLst>
          <pc:docMk/>
          <pc:sldMk cId="0" sldId="310"/>
        </pc:sldMkLst>
        <pc:spChg chg="add mod">
          <ac:chgData name="Froduald Kabanza" userId="edf393d0-642b-4b9e-8c75-f62133241689" providerId="ADAL" clId="{8C083C57-221B-4B92-BA30-7BA872331299}" dt="2022-02-18T23:22:04.170" v="1272" actId="20577"/>
          <ac:spMkLst>
            <pc:docMk/>
            <pc:sldMk cId="0" sldId="310"/>
            <ac:spMk id="2" creationId="{A289444E-8DEB-47C5-B453-2CB1D25251A0}"/>
          </ac:spMkLst>
        </pc:spChg>
        <pc:spChg chg="add mod">
          <ac:chgData name="Froduald Kabanza" userId="edf393d0-642b-4b9e-8c75-f62133241689" providerId="ADAL" clId="{8C083C57-221B-4B92-BA30-7BA872331299}" dt="2022-02-18T23:23:11.679" v="1273" actId="1076"/>
          <ac:spMkLst>
            <pc:docMk/>
            <pc:sldMk cId="0" sldId="310"/>
            <ac:spMk id="8" creationId="{BC6DDE36-E9BD-41BF-A1F2-7AE9ED700183}"/>
          </ac:spMkLst>
        </pc:spChg>
        <pc:spChg chg="mod">
          <ac:chgData name="Froduald Kabanza" userId="edf393d0-642b-4b9e-8c75-f62133241689" providerId="ADAL" clId="{8C083C57-221B-4B92-BA30-7BA872331299}" dt="2022-02-18T23:15:05.750" v="1173" actId="14100"/>
          <ac:spMkLst>
            <pc:docMk/>
            <pc:sldMk cId="0" sldId="310"/>
            <ac:spMk id="31" creationId="{00000000-0000-0000-0000-000000000000}"/>
          </ac:spMkLst>
        </pc:spChg>
        <pc:spChg chg="mod">
          <ac:chgData name="Froduald Kabanza" userId="edf393d0-642b-4b9e-8c75-f62133241689" providerId="ADAL" clId="{8C083C57-221B-4B92-BA30-7BA872331299}" dt="2022-02-18T23:20:05.971" v="1247" actId="948"/>
          <ac:spMkLst>
            <pc:docMk/>
            <pc:sldMk cId="0" sldId="310"/>
            <ac:spMk id="53250" creationId="{00000000-0000-0000-0000-000000000000}"/>
          </ac:spMkLst>
        </pc:spChg>
      </pc:sldChg>
      <pc:sldChg chg="modSp">
        <pc:chgData name="Froduald Kabanza" userId="edf393d0-642b-4b9e-8c75-f62133241689" providerId="ADAL" clId="{8C083C57-221B-4B92-BA30-7BA872331299}" dt="2022-02-18T22:56:03.470" v="941" actId="20577"/>
        <pc:sldMkLst>
          <pc:docMk/>
          <pc:sldMk cId="0" sldId="311"/>
        </pc:sldMkLst>
        <pc:spChg chg="mod">
          <ac:chgData name="Froduald Kabanza" userId="edf393d0-642b-4b9e-8c75-f62133241689" providerId="ADAL" clId="{8C083C57-221B-4B92-BA30-7BA872331299}" dt="2022-02-18T22:56:03.470" v="941" actId="20577"/>
          <ac:spMkLst>
            <pc:docMk/>
            <pc:sldMk cId="0" sldId="311"/>
            <ac:spMk id="17" creationId="{6C375AE6-B887-46A1-AABE-FF6522F8A540}"/>
          </ac:spMkLst>
        </pc:spChg>
      </pc:sldChg>
      <pc:sldChg chg="del">
        <pc:chgData name="Froduald Kabanza" userId="edf393d0-642b-4b9e-8c75-f62133241689" providerId="ADAL" clId="{8C083C57-221B-4B92-BA30-7BA872331299}" dt="2022-02-18T23:52:08.784" v="1763" actId="2696"/>
        <pc:sldMkLst>
          <pc:docMk/>
          <pc:sldMk cId="0" sldId="324"/>
        </pc:sldMkLst>
      </pc:sldChg>
      <pc:sldChg chg="ord">
        <pc:chgData name="Froduald Kabanza" userId="edf393d0-642b-4b9e-8c75-f62133241689" providerId="ADAL" clId="{8C083C57-221B-4B92-BA30-7BA872331299}" dt="2022-02-18T23:53:20.798" v="1771"/>
        <pc:sldMkLst>
          <pc:docMk/>
          <pc:sldMk cId="0" sldId="328"/>
        </pc:sldMkLst>
      </pc:sldChg>
      <pc:sldChg chg="ord">
        <pc:chgData name="Froduald Kabanza" userId="edf393d0-642b-4b9e-8c75-f62133241689" providerId="ADAL" clId="{8C083C57-221B-4B92-BA30-7BA872331299}" dt="2022-02-18T23:53:20.798" v="1771"/>
        <pc:sldMkLst>
          <pc:docMk/>
          <pc:sldMk cId="0" sldId="329"/>
        </pc:sldMkLst>
      </pc:sldChg>
      <pc:sldChg chg="ord">
        <pc:chgData name="Froduald Kabanza" userId="edf393d0-642b-4b9e-8c75-f62133241689" providerId="ADAL" clId="{8C083C57-221B-4B92-BA30-7BA872331299}" dt="2022-02-18T23:53:20.798" v="1771"/>
        <pc:sldMkLst>
          <pc:docMk/>
          <pc:sldMk cId="0" sldId="330"/>
        </pc:sldMkLst>
      </pc:sldChg>
      <pc:sldChg chg="del">
        <pc:chgData name="Froduald Kabanza" userId="edf393d0-642b-4b9e-8c75-f62133241689" providerId="ADAL" clId="{8C083C57-221B-4B92-BA30-7BA872331299}" dt="2022-02-18T21:45:57.376" v="201" actId="2696"/>
        <pc:sldMkLst>
          <pc:docMk/>
          <pc:sldMk cId="0" sldId="333"/>
        </pc:sldMkLst>
      </pc:sldChg>
      <pc:sldChg chg="del">
        <pc:chgData name="Froduald Kabanza" userId="edf393d0-642b-4b9e-8c75-f62133241689" providerId="ADAL" clId="{8C083C57-221B-4B92-BA30-7BA872331299}" dt="2022-02-18T22:02:14.039" v="302" actId="2696"/>
        <pc:sldMkLst>
          <pc:docMk/>
          <pc:sldMk cId="0" sldId="334"/>
        </pc:sldMkLst>
      </pc:sldChg>
      <pc:sldChg chg="modSp del mod">
        <pc:chgData name="Froduald Kabanza" userId="edf393d0-642b-4b9e-8c75-f62133241689" providerId="ADAL" clId="{8C083C57-221B-4B92-BA30-7BA872331299}" dt="2022-02-18T22:19:40.920" v="558" actId="2696"/>
        <pc:sldMkLst>
          <pc:docMk/>
          <pc:sldMk cId="0" sldId="335"/>
        </pc:sldMkLst>
        <pc:spChg chg="mod">
          <ac:chgData name="Froduald Kabanza" userId="edf393d0-642b-4b9e-8c75-f62133241689" providerId="ADAL" clId="{8C083C57-221B-4B92-BA30-7BA872331299}" dt="2022-02-18T22:02:22.563" v="304" actId="20577"/>
          <ac:spMkLst>
            <pc:docMk/>
            <pc:sldMk cId="0" sldId="335"/>
            <ac:spMk id="51201" creationId="{00000000-0000-0000-0000-000000000000}"/>
          </ac:spMkLst>
        </pc:spChg>
      </pc:sldChg>
      <pc:sldChg chg="modSp mod">
        <pc:chgData name="Froduald Kabanza" userId="edf393d0-642b-4b9e-8c75-f62133241689" providerId="ADAL" clId="{8C083C57-221B-4B92-BA30-7BA872331299}" dt="2022-02-18T21:48:10.813" v="211" actId="20577"/>
        <pc:sldMkLst>
          <pc:docMk/>
          <pc:sldMk cId="0" sldId="337"/>
        </pc:sldMkLst>
        <pc:spChg chg="mod">
          <ac:chgData name="Froduald Kabanza" userId="edf393d0-642b-4b9e-8c75-f62133241689" providerId="ADAL" clId="{8C083C57-221B-4B92-BA30-7BA872331299}" dt="2022-02-18T21:48:10.813" v="211" actId="20577"/>
          <ac:spMkLst>
            <pc:docMk/>
            <pc:sldMk cId="0" sldId="337"/>
            <ac:spMk id="45057" creationId="{00000000-0000-0000-0000-000000000000}"/>
          </ac:spMkLst>
        </pc:spChg>
      </pc:sldChg>
      <pc:sldChg chg="addSp modSp mod">
        <pc:chgData name="Froduald Kabanza" userId="edf393d0-642b-4b9e-8c75-f62133241689" providerId="ADAL" clId="{8C083C57-221B-4B92-BA30-7BA872331299}" dt="2022-02-18T21:49:47.512" v="223" actId="14100"/>
        <pc:sldMkLst>
          <pc:docMk/>
          <pc:sldMk cId="0" sldId="338"/>
        </pc:sldMkLst>
        <pc:spChg chg="add mod">
          <ac:chgData name="Froduald Kabanza" userId="edf393d0-642b-4b9e-8c75-f62133241689" providerId="ADAL" clId="{8C083C57-221B-4B92-BA30-7BA872331299}" dt="2022-02-18T21:49:47.512" v="223" actId="14100"/>
          <ac:spMkLst>
            <pc:docMk/>
            <pc:sldMk cId="0" sldId="338"/>
            <ac:spMk id="3" creationId="{14EF4045-B322-48A4-B0CD-CB69BEAF83B8}"/>
          </ac:spMkLst>
        </pc:spChg>
      </pc:sldChg>
      <pc:sldChg chg="addSp modSp mod">
        <pc:chgData name="Froduald Kabanza" userId="edf393d0-642b-4b9e-8c75-f62133241689" providerId="ADAL" clId="{8C083C57-221B-4B92-BA30-7BA872331299}" dt="2022-02-18T21:50:08.037" v="225" actId="1076"/>
        <pc:sldMkLst>
          <pc:docMk/>
          <pc:sldMk cId="0" sldId="339"/>
        </pc:sldMkLst>
        <pc:spChg chg="add mod">
          <ac:chgData name="Froduald Kabanza" userId="edf393d0-642b-4b9e-8c75-f62133241689" providerId="ADAL" clId="{8C083C57-221B-4B92-BA30-7BA872331299}" dt="2022-02-18T21:43:37.820" v="87"/>
          <ac:spMkLst>
            <pc:docMk/>
            <pc:sldMk cId="0" sldId="339"/>
            <ac:spMk id="39" creationId="{178CAE84-5A59-4CC2-B253-6DC9F45F59A9}"/>
          </ac:spMkLst>
        </pc:spChg>
        <pc:spChg chg="add mod">
          <ac:chgData name="Froduald Kabanza" userId="edf393d0-642b-4b9e-8c75-f62133241689" providerId="ADAL" clId="{8C083C57-221B-4B92-BA30-7BA872331299}" dt="2022-02-18T21:43:37.820" v="87"/>
          <ac:spMkLst>
            <pc:docMk/>
            <pc:sldMk cId="0" sldId="339"/>
            <ac:spMk id="40" creationId="{8B7DFA14-DAF3-4D36-AD33-8A0DF1E0E31A}"/>
          </ac:spMkLst>
        </pc:spChg>
        <pc:spChg chg="add mod">
          <ac:chgData name="Froduald Kabanza" userId="edf393d0-642b-4b9e-8c75-f62133241689" providerId="ADAL" clId="{8C083C57-221B-4B92-BA30-7BA872331299}" dt="2022-02-18T21:43:37.820" v="87"/>
          <ac:spMkLst>
            <pc:docMk/>
            <pc:sldMk cId="0" sldId="339"/>
            <ac:spMk id="41" creationId="{BF96DCCC-59F9-4D26-87CF-1084E76AED65}"/>
          </ac:spMkLst>
        </pc:spChg>
        <pc:spChg chg="add mod">
          <ac:chgData name="Froduald Kabanza" userId="edf393d0-642b-4b9e-8c75-f62133241689" providerId="ADAL" clId="{8C083C57-221B-4B92-BA30-7BA872331299}" dt="2022-02-18T21:50:08.037" v="225" actId="1076"/>
          <ac:spMkLst>
            <pc:docMk/>
            <pc:sldMk cId="0" sldId="339"/>
            <ac:spMk id="42" creationId="{EC9D38EC-AA8B-4C0E-969F-EF05765F4E67}"/>
          </ac:spMkLst>
        </pc:spChg>
        <pc:spChg chg="mod">
          <ac:chgData name="Froduald Kabanza" userId="edf393d0-642b-4b9e-8c75-f62133241689" providerId="ADAL" clId="{8C083C57-221B-4B92-BA30-7BA872331299}" dt="2022-02-18T21:44:48.677" v="199" actId="20577"/>
          <ac:spMkLst>
            <pc:docMk/>
            <pc:sldMk cId="0" sldId="339"/>
            <ac:spMk id="26629" creationId="{00000000-0000-0000-0000-000000000000}"/>
          </ac:spMkLst>
        </pc:spChg>
      </pc:sldChg>
      <pc:sldChg chg="addSp modSp mod">
        <pc:chgData name="Froduald Kabanza" userId="edf393d0-642b-4b9e-8c75-f62133241689" providerId="ADAL" clId="{8C083C57-221B-4B92-BA30-7BA872331299}" dt="2022-02-18T21:59:52.917" v="282" actId="20577"/>
        <pc:sldMkLst>
          <pc:docMk/>
          <pc:sldMk cId="1239697434" sldId="698"/>
        </pc:sldMkLst>
        <pc:spChg chg="mod">
          <ac:chgData name="Froduald Kabanza" userId="edf393d0-642b-4b9e-8c75-f62133241689" providerId="ADAL" clId="{8C083C57-221B-4B92-BA30-7BA872331299}" dt="2022-02-18T21:50:24.731" v="226" actId="1076"/>
          <ac:spMkLst>
            <pc:docMk/>
            <pc:sldMk cId="1239697434" sldId="698"/>
            <ac:spMk id="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3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40" creationId="{00000000-0000-0000-0000-000000000000}"/>
          </ac:spMkLst>
        </pc:spChg>
        <pc:spChg chg="mod">
          <ac:chgData name="Froduald Kabanza" userId="edf393d0-642b-4b9e-8c75-f62133241689" providerId="ADAL" clId="{8C083C57-221B-4B92-BA30-7BA872331299}" dt="2022-02-18T21:53:43" v="253" actId="1076"/>
          <ac:spMkLst>
            <pc:docMk/>
            <pc:sldMk cId="1239697434" sldId="698"/>
            <ac:spMk id="42" creationId="{DBD092DF-BAC9-4B06-BA66-FEAF70981FBA}"/>
          </ac:spMkLst>
        </pc:spChg>
        <pc:spChg chg="mod">
          <ac:chgData name="Froduald Kabanza" userId="edf393d0-642b-4b9e-8c75-f62133241689" providerId="ADAL" clId="{8C083C57-221B-4B92-BA30-7BA872331299}" dt="2022-02-18T21:53:43" v="253" actId="1076"/>
          <ac:spMkLst>
            <pc:docMk/>
            <pc:sldMk cId="1239697434" sldId="698"/>
            <ac:spMk id="43" creationId="{F167E49C-90FF-42D0-9921-13722D38A6E1}"/>
          </ac:spMkLst>
        </pc:spChg>
        <pc:spChg chg="mod">
          <ac:chgData name="Froduald Kabanza" userId="edf393d0-642b-4b9e-8c75-f62133241689" providerId="ADAL" clId="{8C083C57-221B-4B92-BA30-7BA872331299}" dt="2022-02-18T21:53:43" v="253" actId="1076"/>
          <ac:spMkLst>
            <pc:docMk/>
            <pc:sldMk cId="1239697434" sldId="698"/>
            <ac:spMk id="44" creationId="{3551FE15-9225-4581-944B-6238BDBD2BC0}"/>
          </ac:spMkLst>
        </pc:spChg>
        <pc:spChg chg="add mod">
          <ac:chgData name="Froduald Kabanza" userId="edf393d0-642b-4b9e-8c75-f62133241689" providerId="ADAL" clId="{8C083C57-221B-4B92-BA30-7BA872331299}" dt="2022-02-18T21:50:43.384" v="231" actId="1076"/>
          <ac:spMkLst>
            <pc:docMk/>
            <pc:sldMk cId="1239697434" sldId="698"/>
            <ac:spMk id="45" creationId="{A2014FF3-A321-418E-B2B5-5FCB46F167A5}"/>
          </ac:spMkLst>
        </pc:spChg>
        <pc:spChg chg="mod">
          <ac:chgData name="Froduald Kabanza" userId="edf393d0-642b-4b9e-8c75-f62133241689" providerId="ADAL" clId="{8C083C57-221B-4B92-BA30-7BA872331299}" dt="2022-02-18T21:50:24.731" v="226" actId="1076"/>
          <ac:spMkLst>
            <pc:docMk/>
            <pc:sldMk cId="1239697434" sldId="698"/>
            <ac:spMk id="5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9" creationId="{00000000-0000-0000-0000-000000000000}"/>
          </ac:spMkLst>
        </pc:spChg>
        <pc:spChg chg="mod">
          <ac:chgData name="Froduald Kabanza" userId="edf393d0-642b-4b9e-8c75-f62133241689" providerId="ADAL" clId="{8C083C57-221B-4B92-BA30-7BA872331299}" dt="2022-02-18T21:59:52.917" v="282" actId="20577"/>
          <ac:spMkLst>
            <pc:docMk/>
            <pc:sldMk cId="1239697434" sldId="698"/>
            <ac:spMk id="26629" creationId="{00000000-0000-0000-0000-000000000000}"/>
          </ac:spMkLst>
        </pc:spChg>
        <pc:grpChg chg="add mod">
          <ac:chgData name="Froduald Kabanza" userId="edf393d0-642b-4b9e-8c75-f62133241689" providerId="ADAL" clId="{8C083C57-221B-4B92-BA30-7BA872331299}" dt="2022-02-18T21:52:30.533" v="243" actId="164"/>
          <ac:grpSpMkLst>
            <pc:docMk/>
            <pc:sldMk cId="1239697434" sldId="698"/>
            <ac:grpSpMk id="3" creationId="{22974F25-0C4F-46FB-9601-7752B5FCD2DD}"/>
          </ac:grpSpMkLst>
        </pc:grpChg>
        <pc:grpChg chg="add mod">
          <ac:chgData name="Froduald Kabanza" userId="edf393d0-642b-4b9e-8c75-f62133241689" providerId="ADAL" clId="{8C083C57-221B-4B92-BA30-7BA872331299}" dt="2022-02-18T21:53:43" v="253" actId="1076"/>
          <ac:grpSpMkLst>
            <pc:docMk/>
            <pc:sldMk cId="1239697434" sldId="698"/>
            <ac:grpSpMk id="4" creationId="{CFFC4872-2750-4E41-AD8C-D885247915BE}"/>
          </ac:grpSpMkLst>
        </pc:grpChg>
        <pc:graphicFrameChg chg="mod">
          <ac:chgData name="Froduald Kabanza" userId="edf393d0-642b-4b9e-8c75-f62133241689" providerId="ADAL" clId="{8C083C57-221B-4B92-BA30-7BA872331299}" dt="2022-02-18T21:50:24.731" v="226" actId="1076"/>
          <ac:graphicFrameMkLst>
            <pc:docMk/>
            <pc:sldMk cId="1239697434" sldId="698"/>
            <ac:graphicFrameMk id="48153"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5"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7" creationId="{00000000-0000-0000-0000-000000000000}"/>
          </ac:graphicFrameMkLst>
        </pc:graphicFrameChg>
      </pc:sldChg>
      <pc:sldChg chg="addSp modSp mod">
        <pc:chgData name="Froduald Kabanza" userId="edf393d0-642b-4b9e-8c75-f62133241689" providerId="ADAL" clId="{8C083C57-221B-4B92-BA30-7BA872331299}" dt="2022-02-18T23:00:29.542" v="1007" actId="20577"/>
        <pc:sldMkLst>
          <pc:docMk/>
          <pc:sldMk cId="2228572429" sldId="702"/>
        </pc:sldMkLst>
        <pc:spChg chg="mod">
          <ac:chgData name="Froduald Kabanza" userId="edf393d0-642b-4b9e-8c75-f62133241689" providerId="ADAL" clId="{8C083C57-221B-4B92-BA30-7BA872331299}" dt="2022-02-18T23:00:12.114" v="1006" actId="1076"/>
          <ac:spMkLst>
            <pc:docMk/>
            <pc:sldMk cId="2228572429" sldId="702"/>
            <ac:spMk id="10" creationId="{98580FC8-343D-44B9-85A3-C92D81DD84FB}"/>
          </ac:spMkLst>
        </pc:spChg>
        <pc:spChg chg="mod">
          <ac:chgData name="Froduald Kabanza" userId="edf393d0-642b-4b9e-8c75-f62133241689" providerId="ADAL" clId="{8C083C57-221B-4B92-BA30-7BA872331299}" dt="2022-02-18T23:00:12.114" v="1006" actId="1076"/>
          <ac:spMkLst>
            <pc:docMk/>
            <pc:sldMk cId="2228572429" sldId="702"/>
            <ac:spMk id="17" creationId="{6C375AE6-B887-46A1-AABE-FF6522F8A540}"/>
          </ac:spMkLst>
        </pc:spChg>
        <pc:spChg chg="mod">
          <ac:chgData name="Froduald Kabanza" userId="edf393d0-642b-4b9e-8c75-f62133241689" providerId="ADAL" clId="{8C083C57-221B-4B92-BA30-7BA872331299}" dt="2022-02-18T23:00:12.114" v="1006" actId="1076"/>
          <ac:spMkLst>
            <pc:docMk/>
            <pc:sldMk cId="2228572429" sldId="702"/>
            <ac:spMk id="18" creationId="{E21F312B-F965-474A-9B43-7813B66AD731}"/>
          </ac:spMkLst>
        </pc:spChg>
        <pc:spChg chg="add mod">
          <ac:chgData name="Froduald Kabanza" userId="edf393d0-642b-4b9e-8c75-f62133241689" providerId="ADAL" clId="{8C083C57-221B-4B92-BA30-7BA872331299}" dt="2022-02-18T22:59:35.154" v="993" actId="14100"/>
          <ac:spMkLst>
            <pc:docMk/>
            <pc:sldMk cId="2228572429" sldId="702"/>
            <ac:spMk id="22" creationId="{A04BAACD-1F96-4E03-9E13-7D9A4DE5438C}"/>
          </ac:spMkLst>
        </pc:spChg>
        <pc:spChg chg="mod">
          <ac:chgData name="Froduald Kabanza" userId="edf393d0-642b-4b9e-8c75-f62133241689" providerId="ADAL" clId="{8C083C57-221B-4B92-BA30-7BA872331299}" dt="2022-02-18T22:59:58.615" v="1004" actId="14100"/>
          <ac:spMkLst>
            <pc:docMk/>
            <pc:sldMk cId="2228572429" sldId="702"/>
            <ac:spMk id="24" creationId="{F080A796-6671-4FB6-9681-C7F7D7728106}"/>
          </ac:spMkLst>
        </pc:spChg>
        <pc:spChg chg="mod">
          <ac:chgData name="Froduald Kabanza" userId="edf393d0-642b-4b9e-8c75-f62133241689" providerId="ADAL" clId="{8C083C57-221B-4B92-BA30-7BA872331299}" dt="2022-02-18T23:00:29.542" v="1007" actId="20577"/>
          <ac:spMkLst>
            <pc:docMk/>
            <pc:sldMk cId="2228572429" sldId="702"/>
            <ac:spMk id="25" creationId="{4A389AD4-F706-4D0D-98CC-9B89678048BB}"/>
          </ac:spMkLst>
        </pc:spChg>
        <pc:spChg chg="mod">
          <ac:chgData name="Froduald Kabanza" userId="edf393d0-642b-4b9e-8c75-f62133241689" providerId="ADAL" clId="{8C083C57-221B-4B92-BA30-7BA872331299}" dt="2022-02-18T23:00:02.857" v="1005" actId="1076"/>
          <ac:spMkLst>
            <pc:docMk/>
            <pc:sldMk cId="2228572429" sldId="702"/>
            <ac:spMk id="26" creationId="{21E693B2-29E9-49EA-9A27-E0888801F4D1}"/>
          </ac:spMkLst>
        </pc:spChg>
        <pc:spChg chg="mod">
          <ac:chgData name="Froduald Kabanza" userId="edf393d0-642b-4b9e-8c75-f62133241689" providerId="ADAL" clId="{8C083C57-221B-4B92-BA30-7BA872331299}" dt="2022-02-18T23:00:12.114" v="1006" actId="1076"/>
          <ac:spMkLst>
            <pc:docMk/>
            <pc:sldMk cId="2228572429" sldId="702"/>
            <ac:spMk id="41987" creationId="{00000000-0000-0000-0000-000000000000}"/>
          </ac:spMkLst>
        </pc:spChg>
        <pc:grpChg chg="mod">
          <ac:chgData name="Froduald Kabanza" userId="edf393d0-642b-4b9e-8c75-f62133241689" providerId="ADAL" clId="{8C083C57-221B-4B92-BA30-7BA872331299}" dt="2022-02-18T23:00:12.114" v="1006" actId="1076"/>
          <ac:grpSpMkLst>
            <pc:docMk/>
            <pc:sldMk cId="2228572429" sldId="702"/>
            <ac:grpSpMk id="4" creationId="{88493E05-0DD3-4B45-9D0C-E258824F1DC8}"/>
          </ac:grpSpMkLst>
        </pc:grpChg>
        <pc:grpChg chg="add mod">
          <ac:chgData name="Froduald Kabanza" userId="edf393d0-642b-4b9e-8c75-f62133241689" providerId="ADAL" clId="{8C083C57-221B-4B92-BA30-7BA872331299}" dt="2022-02-18T22:59:58.615" v="1004" actId="14100"/>
          <ac:grpSpMkLst>
            <pc:docMk/>
            <pc:sldMk cId="2228572429" sldId="702"/>
            <ac:grpSpMk id="23" creationId="{DEF99E87-8706-4A94-8108-8D6862683ABF}"/>
          </ac:grpSpMkLst>
        </pc:grpChg>
      </pc:sldChg>
      <pc:sldChg chg="del">
        <pc:chgData name="Froduald Kabanza" userId="edf393d0-642b-4b9e-8c75-f62133241689" providerId="ADAL" clId="{8C083C57-221B-4B92-BA30-7BA872331299}" dt="2022-02-18T21:46:10.779" v="202" actId="2696"/>
        <pc:sldMkLst>
          <pc:docMk/>
          <pc:sldMk cId="219775525" sldId="704"/>
        </pc:sldMkLst>
      </pc:sldChg>
      <pc:sldChg chg="add del">
        <pc:chgData name="Froduald Kabanza" userId="edf393d0-642b-4b9e-8c75-f62133241689" providerId="ADAL" clId="{8C083C57-221B-4B92-BA30-7BA872331299}" dt="2022-02-18T22:03:15.185" v="305" actId="2696"/>
        <pc:sldMkLst>
          <pc:docMk/>
          <pc:sldMk cId="45939130" sldId="705"/>
        </pc:sldMkLst>
      </pc:sldChg>
      <pc:sldChg chg="modSp add mod">
        <pc:chgData name="Froduald Kabanza" userId="edf393d0-642b-4b9e-8c75-f62133241689" providerId="ADAL" clId="{8C083C57-221B-4B92-BA30-7BA872331299}" dt="2022-02-18T23:15:16.515" v="1174" actId="1076"/>
        <pc:sldMkLst>
          <pc:docMk/>
          <pc:sldMk cId="2343593412" sldId="706"/>
        </pc:sldMkLst>
        <pc:spChg chg="mod">
          <ac:chgData name="Froduald Kabanza" userId="edf393d0-642b-4b9e-8c75-f62133241689" providerId="ADAL" clId="{8C083C57-221B-4B92-BA30-7BA872331299}" dt="2022-02-18T21:56:28.446" v="256" actId="20577"/>
          <ac:spMkLst>
            <pc:docMk/>
            <pc:sldMk cId="2343593412" sldId="706"/>
            <ac:spMk id="39" creationId="{00000000-0000-0000-0000-000000000000}"/>
          </ac:spMkLst>
        </pc:spChg>
        <pc:spChg chg="mod">
          <ac:chgData name="Froduald Kabanza" userId="edf393d0-642b-4b9e-8c75-f62133241689" providerId="ADAL" clId="{8C083C57-221B-4B92-BA30-7BA872331299}" dt="2022-02-18T21:56:41.061" v="258" actId="20577"/>
          <ac:spMkLst>
            <pc:docMk/>
            <pc:sldMk cId="2343593412" sldId="706"/>
            <ac:spMk id="40" creationId="{00000000-0000-0000-0000-000000000000}"/>
          </ac:spMkLst>
        </pc:spChg>
        <pc:spChg chg="mod">
          <ac:chgData name="Froduald Kabanza" userId="edf393d0-642b-4b9e-8c75-f62133241689" providerId="ADAL" clId="{8C083C57-221B-4B92-BA30-7BA872331299}" dt="2022-02-18T23:15:16.515" v="1174" actId="1076"/>
          <ac:spMkLst>
            <pc:docMk/>
            <pc:sldMk cId="2343593412" sldId="706"/>
            <ac:spMk id="44" creationId="{3551FE15-9225-4581-944B-6238BDBD2BC0}"/>
          </ac:spMkLst>
        </pc:spChg>
        <pc:spChg chg="mod">
          <ac:chgData name="Froduald Kabanza" userId="edf393d0-642b-4b9e-8c75-f62133241689" providerId="ADAL" clId="{8C083C57-221B-4B92-BA30-7BA872331299}" dt="2022-02-18T21:57:48.896" v="264" actId="1076"/>
          <ac:spMkLst>
            <pc:docMk/>
            <pc:sldMk cId="2343593412" sldId="706"/>
            <ac:spMk id="52" creationId="{00000000-0000-0000-0000-000000000000}"/>
          </ac:spMkLst>
        </pc:spChg>
        <pc:spChg chg="mod">
          <ac:chgData name="Froduald Kabanza" userId="edf393d0-642b-4b9e-8c75-f62133241689" providerId="ADAL" clId="{8C083C57-221B-4B92-BA30-7BA872331299}" dt="2022-02-18T21:58:08.354" v="267" actId="1076"/>
          <ac:spMkLst>
            <pc:docMk/>
            <pc:sldMk cId="2343593412" sldId="706"/>
            <ac:spMk id="53" creationId="{00000000-0000-0000-0000-000000000000}"/>
          </ac:spMkLst>
        </pc:spChg>
        <pc:spChg chg="mod">
          <ac:chgData name="Froduald Kabanza" userId="edf393d0-642b-4b9e-8c75-f62133241689" providerId="ADAL" clId="{8C083C57-221B-4B92-BA30-7BA872331299}" dt="2022-02-18T21:57:58.600" v="265" actId="1076"/>
          <ac:spMkLst>
            <pc:docMk/>
            <pc:sldMk cId="2343593412" sldId="706"/>
            <ac:spMk id="54" creationId="{00000000-0000-0000-0000-000000000000}"/>
          </ac:spMkLst>
        </pc:spChg>
        <pc:spChg chg="mod">
          <ac:chgData name="Froduald Kabanza" userId="edf393d0-642b-4b9e-8c75-f62133241689" providerId="ADAL" clId="{8C083C57-221B-4B92-BA30-7BA872331299}" dt="2022-02-18T21:58:04.006" v="266" actId="1076"/>
          <ac:spMkLst>
            <pc:docMk/>
            <pc:sldMk cId="2343593412" sldId="706"/>
            <ac:spMk id="55"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69"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81" creationId="{00000000-0000-0000-0000-000000000000}"/>
          </ac:spMkLst>
        </pc:spChg>
        <pc:spChg chg="mod">
          <ac:chgData name="Froduald Kabanza" userId="edf393d0-642b-4b9e-8c75-f62133241689" providerId="ADAL" clId="{8C083C57-221B-4B92-BA30-7BA872331299}" dt="2022-02-18T22:01:10.661" v="299" actId="20577"/>
          <ac:spMkLst>
            <pc:docMk/>
            <pc:sldMk cId="2343593412" sldId="706"/>
            <ac:spMk id="26629" creationId="{00000000-0000-0000-0000-000000000000}"/>
          </ac:spMkLst>
        </pc:spChg>
        <pc:spChg chg="mod">
          <ac:chgData name="Froduald Kabanza" userId="edf393d0-642b-4b9e-8c75-f62133241689" providerId="ADAL" clId="{8C083C57-221B-4B92-BA30-7BA872331299}" dt="2022-02-18T22:01:30.666" v="301" actId="20577"/>
          <ac:spMkLst>
            <pc:docMk/>
            <pc:sldMk cId="2343593412" sldId="706"/>
            <ac:spMk id="48129" creationId="{00000000-0000-0000-0000-000000000000}"/>
          </ac:spMkLst>
        </pc:spChg>
      </pc:sldChg>
      <pc:sldChg chg="addSp delSp modSp add mod modAnim">
        <pc:chgData name="Froduald Kabanza" userId="edf393d0-642b-4b9e-8c75-f62133241689" providerId="ADAL" clId="{8C083C57-221B-4B92-BA30-7BA872331299}" dt="2022-02-18T22:54:15.579" v="939"/>
        <pc:sldMkLst>
          <pc:docMk/>
          <pc:sldMk cId="3980560850" sldId="707"/>
        </pc:sldMkLst>
        <pc:spChg chg="mod">
          <ac:chgData name="Froduald Kabanza" userId="edf393d0-642b-4b9e-8c75-f62133241689" providerId="ADAL" clId="{8C083C57-221B-4B92-BA30-7BA872331299}" dt="2022-02-18T22:10:56.369" v="463" actId="1076"/>
          <ac:spMkLst>
            <pc:docMk/>
            <pc:sldMk cId="3980560850" sldId="707"/>
            <ac:spMk id="2" creationId="{00000000-0000-0000-0000-000000000000}"/>
          </ac:spMkLst>
        </pc:spChg>
        <pc:spChg chg="add del mod">
          <ac:chgData name="Froduald Kabanza" userId="edf393d0-642b-4b9e-8c75-f62133241689" providerId="ADAL" clId="{8C083C57-221B-4B92-BA30-7BA872331299}" dt="2022-02-18T22:33:39.406" v="683" actId="478"/>
          <ac:spMkLst>
            <pc:docMk/>
            <pc:sldMk cId="3980560850" sldId="707"/>
            <ac:spMk id="7" creationId="{038FA256-994C-4878-B062-E60974849ADE}"/>
          </ac:spMkLst>
        </pc:spChg>
        <pc:spChg chg="mod">
          <ac:chgData name="Froduald Kabanza" userId="edf393d0-642b-4b9e-8c75-f62133241689" providerId="ADAL" clId="{8C083C57-221B-4B92-BA30-7BA872331299}" dt="2022-02-18T22:10:56.369" v="463" actId="1076"/>
          <ac:spMkLst>
            <pc:docMk/>
            <pc:sldMk cId="3980560850" sldId="707"/>
            <ac:spMk id="3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40" creationId="{00000000-0000-0000-0000-000000000000}"/>
          </ac:spMkLst>
        </pc:spChg>
        <pc:spChg chg="mod">
          <ac:chgData name="Froduald Kabanza" userId="edf393d0-642b-4b9e-8c75-f62133241689" providerId="ADAL" clId="{8C083C57-221B-4B92-BA30-7BA872331299}" dt="2022-02-18T22:09:24.283" v="446" actId="1076"/>
          <ac:spMkLst>
            <pc:docMk/>
            <pc:sldMk cId="3980560850" sldId="707"/>
            <ac:spMk id="42" creationId="{DBD092DF-BAC9-4B06-BA66-FEAF70981FBA}"/>
          </ac:spMkLst>
        </pc:spChg>
        <pc:spChg chg="mod">
          <ac:chgData name="Froduald Kabanza" userId="edf393d0-642b-4b9e-8c75-f62133241689" providerId="ADAL" clId="{8C083C57-221B-4B92-BA30-7BA872331299}" dt="2022-02-18T22:09:24.283" v="446" actId="1076"/>
          <ac:spMkLst>
            <pc:docMk/>
            <pc:sldMk cId="3980560850" sldId="707"/>
            <ac:spMk id="43" creationId="{F167E49C-90FF-42D0-9921-13722D38A6E1}"/>
          </ac:spMkLst>
        </pc:spChg>
        <pc:spChg chg="mod">
          <ac:chgData name="Froduald Kabanza" userId="edf393d0-642b-4b9e-8c75-f62133241689" providerId="ADAL" clId="{8C083C57-221B-4B92-BA30-7BA872331299}" dt="2022-02-18T22:09:24.283" v="446" actId="1076"/>
          <ac:spMkLst>
            <pc:docMk/>
            <pc:sldMk cId="3980560850" sldId="707"/>
            <ac:spMk id="44" creationId="{3551FE15-9225-4581-944B-6238BDBD2BC0}"/>
          </ac:spMkLst>
        </pc:spChg>
        <pc:spChg chg="mod">
          <ac:chgData name="Froduald Kabanza" userId="edf393d0-642b-4b9e-8c75-f62133241689" providerId="ADAL" clId="{8C083C57-221B-4B92-BA30-7BA872331299}" dt="2022-02-18T22:10:56.369" v="463" actId="1076"/>
          <ac:spMkLst>
            <pc:docMk/>
            <pc:sldMk cId="3980560850" sldId="707"/>
            <ac:spMk id="45" creationId="{A2014FF3-A321-418E-B2B5-5FCB46F167A5}"/>
          </ac:spMkLst>
        </pc:spChg>
        <pc:spChg chg="add mod">
          <ac:chgData name="Froduald Kabanza" userId="edf393d0-642b-4b9e-8c75-f62133241689" providerId="ADAL" clId="{8C083C57-221B-4B92-BA30-7BA872331299}" dt="2022-02-18T22:45:35.646" v="877" actId="1076"/>
          <ac:spMkLst>
            <pc:docMk/>
            <pc:sldMk cId="3980560850" sldId="707"/>
            <ac:spMk id="46" creationId="{ABF5EBEB-1025-4DBA-8F42-968827E5C27C}"/>
          </ac:spMkLst>
        </pc:spChg>
        <pc:spChg chg="add mod">
          <ac:chgData name="Froduald Kabanza" userId="edf393d0-642b-4b9e-8c75-f62133241689" providerId="ADAL" clId="{8C083C57-221B-4B92-BA30-7BA872331299}" dt="2022-02-18T22:47:13.809" v="893" actId="1076"/>
          <ac:spMkLst>
            <pc:docMk/>
            <pc:sldMk cId="3980560850" sldId="707"/>
            <ac:spMk id="47" creationId="{E3EE26D7-33F7-4579-B333-B326C4C40B16}"/>
          </ac:spMkLst>
        </pc:spChg>
        <pc:spChg chg="add mod">
          <ac:chgData name="Froduald Kabanza" userId="edf393d0-642b-4b9e-8c75-f62133241689" providerId="ADAL" clId="{8C083C57-221B-4B92-BA30-7BA872331299}" dt="2022-02-18T22:49:15.984" v="921" actId="1076"/>
          <ac:spMkLst>
            <pc:docMk/>
            <pc:sldMk cId="3980560850" sldId="707"/>
            <ac:spMk id="48" creationId="{F68084E3-467D-474F-9EB6-B667AB055C37}"/>
          </ac:spMkLst>
        </pc:spChg>
        <pc:spChg chg="add del mod">
          <ac:chgData name="Froduald Kabanza" userId="edf393d0-642b-4b9e-8c75-f62133241689" providerId="ADAL" clId="{8C083C57-221B-4B92-BA30-7BA872331299}" dt="2022-02-18T22:29:47.187" v="650"/>
          <ac:spMkLst>
            <pc:docMk/>
            <pc:sldMk cId="3980560850" sldId="707"/>
            <ac:spMk id="49" creationId="{D6D745AC-C576-42D3-A0A4-0393636F0670}"/>
          </ac:spMkLst>
        </pc:spChg>
        <pc:spChg chg="add del mod">
          <ac:chgData name="Froduald Kabanza" userId="edf393d0-642b-4b9e-8c75-f62133241689" providerId="ADAL" clId="{8C083C57-221B-4B92-BA30-7BA872331299}" dt="2022-02-18T22:29:47.187" v="650"/>
          <ac:spMkLst>
            <pc:docMk/>
            <pc:sldMk cId="3980560850" sldId="707"/>
            <ac:spMk id="50" creationId="{4A812064-32F8-4638-8EB8-A965A01AFC8A}"/>
          </ac:spMkLst>
        </pc:spChg>
        <pc:spChg chg="mod">
          <ac:chgData name="Froduald Kabanza" userId="edf393d0-642b-4b9e-8c75-f62133241689" providerId="ADAL" clId="{8C083C57-221B-4B92-BA30-7BA872331299}" dt="2022-02-18T22:10:56.369" v="463" actId="1076"/>
          <ac:spMkLst>
            <pc:docMk/>
            <pc:sldMk cId="3980560850" sldId="707"/>
            <ac:spMk id="5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3"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4"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0"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3"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4"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8"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9" creationId="{00000000-0000-0000-0000-000000000000}"/>
          </ac:spMkLst>
        </pc:spChg>
        <pc:spChg chg="add del mod">
          <ac:chgData name="Froduald Kabanza" userId="edf393d0-642b-4b9e-8c75-f62133241689" providerId="ADAL" clId="{8C083C57-221B-4B92-BA30-7BA872331299}" dt="2022-02-18T22:29:47.187" v="650"/>
          <ac:spMkLst>
            <pc:docMk/>
            <pc:sldMk cId="3980560850" sldId="707"/>
            <ac:spMk id="70" creationId="{5C65675F-0C12-42CF-A5EB-B48033FEB3EA}"/>
          </ac:spMkLst>
        </pc:spChg>
        <pc:spChg chg="add del mod">
          <ac:chgData name="Froduald Kabanza" userId="edf393d0-642b-4b9e-8c75-f62133241689" providerId="ADAL" clId="{8C083C57-221B-4B92-BA30-7BA872331299}" dt="2022-02-18T22:29:47.187" v="650"/>
          <ac:spMkLst>
            <pc:docMk/>
            <pc:sldMk cId="3980560850" sldId="707"/>
            <ac:spMk id="71" creationId="{23618F67-BC3C-4CDA-AD1A-E7036921B9D6}"/>
          </ac:spMkLst>
        </pc:spChg>
        <pc:spChg chg="mod">
          <ac:chgData name="Froduald Kabanza" userId="edf393d0-642b-4b9e-8c75-f62133241689" providerId="ADAL" clId="{8C083C57-221B-4B92-BA30-7BA872331299}" dt="2022-02-18T22:10:56.369" v="463" actId="1076"/>
          <ac:spMkLst>
            <pc:docMk/>
            <pc:sldMk cId="3980560850" sldId="707"/>
            <ac:spMk id="72"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4" creationId="{9A5E53A9-4831-4094-B92A-A3D1CCC9B7A8}"/>
          </ac:spMkLst>
        </pc:spChg>
        <pc:spChg chg="mod">
          <ac:chgData name="Froduald Kabanza" userId="edf393d0-642b-4b9e-8c75-f62133241689" providerId="ADAL" clId="{8C083C57-221B-4B92-BA30-7BA872331299}" dt="2022-02-18T22:31:09.244" v="660"/>
          <ac:spMkLst>
            <pc:docMk/>
            <pc:sldMk cId="3980560850" sldId="707"/>
            <ac:spMk id="75" creationId="{58AB0292-01AB-427F-A380-F60BAF4324BD}"/>
          </ac:spMkLst>
        </pc:spChg>
        <pc:spChg chg="mod">
          <ac:chgData name="Froduald Kabanza" userId="edf393d0-642b-4b9e-8c75-f62133241689" providerId="ADAL" clId="{8C083C57-221B-4B92-BA30-7BA872331299}" dt="2022-02-18T22:10:56.369" v="463" actId="1076"/>
          <ac:spMkLst>
            <pc:docMk/>
            <pc:sldMk cId="3980560850" sldId="707"/>
            <ac:spMk id="76"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7" creationId="{1E05B5D7-62CE-4500-9134-4A7528448F68}"/>
          </ac:spMkLst>
        </pc:spChg>
        <pc:spChg chg="mod">
          <ac:chgData name="Froduald Kabanza" userId="edf393d0-642b-4b9e-8c75-f62133241689" providerId="ADAL" clId="{8C083C57-221B-4B92-BA30-7BA872331299}" dt="2022-02-18T22:10:56.369" v="463" actId="1076"/>
          <ac:spMkLst>
            <pc:docMk/>
            <pc:sldMk cId="3980560850" sldId="707"/>
            <ac:spMk id="7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7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80"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1"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82" creationId="{151015F6-ED98-4A9B-A61A-C1B3D49537A7}"/>
          </ac:spMkLst>
        </pc:spChg>
        <pc:spChg chg="mod">
          <ac:chgData name="Froduald Kabanza" userId="edf393d0-642b-4b9e-8c75-f62133241689" providerId="ADAL" clId="{8C083C57-221B-4B92-BA30-7BA872331299}" dt="2022-02-18T22:31:09.244" v="660"/>
          <ac:spMkLst>
            <pc:docMk/>
            <pc:sldMk cId="3980560850" sldId="707"/>
            <ac:spMk id="83" creationId="{DC32C010-FE62-409F-89E6-5C0DE8D4234F}"/>
          </ac:spMkLst>
        </pc:spChg>
        <pc:spChg chg="mod">
          <ac:chgData name="Froduald Kabanza" userId="edf393d0-642b-4b9e-8c75-f62133241689" providerId="ADAL" clId="{8C083C57-221B-4B92-BA30-7BA872331299}" dt="2022-02-18T22:31:09.244" v="660"/>
          <ac:spMkLst>
            <pc:docMk/>
            <pc:sldMk cId="3980560850" sldId="707"/>
            <ac:spMk id="84" creationId="{DD298E28-4DD5-4C63-9439-0C449BC47D6E}"/>
          </ac:spMkLst>
        </pc:spChg>
        <pc:spChg chg="mod">
          <ac:chgData name="Froduald Kabanza" userId="edf393d0-642b-4b9e-8c75-f62133241689" providerId="ADAL" clId="{8C083C57-221B-4B92-BA30-7BA872331299}" dt="2022-02-18T22:30:56.885" v="658" actId="164"/>
          <ac:spMkLst>
            <pc:docMk/>
            <pc:sldMk cId="3980560850" sldId="707"/>
            <ac:spMk id="85"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7"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88" creationId="{BFD9AD1D-F460-446C-8F2D-EC1C1083661E}"/>
          </ac:spMkLst>
        </pc:spChg>
        <pc:spChg chg="mod">
          <ac:chgData name="Froduald Kabanza" userId="edf393d0-642b-4b9e-8c75-f62133241689" providerId="ADAL" clId="{8C083C57-221B-4B92-BA30-7BA872331299}" dt="2022-02-18T22:10:56.369" v="463" actId="1076"/>
          <ac:spMkLst>
            <pc:docMk/>
            <pc:sldMk cId="3980560850" sldId="707"/>
            <ac:spMk id="89"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90" creationId="{22A91F8D-135D-4E8C-A1A9-B646ADECE2F5}"/>
          </ac:spMkLst>
        </pc:spChg>
        <pc:spChg chg="mod">
          <ac:chgData name="Froduald Kabanza" userId="edf393d0-642b-4b9e-8c75-f62133241689" providerId="ADAL" clId="{8C083C57-221B-4B92-BA30-7BA872331299}" dt="2022-02-18T22:31:21.706" v="665" actId="1076"/>
          <ac:spMkLst>
            <pc:docMk/>
            <pc:sldMk cId="3980560850" sldId="707"/>
            <ac:spMk id="91" creationId="{4D994468-B849-4340-BDEA-0BEAC1503939}"/>
          </ac:spMkLst>
        </pc:spChg>
        <pc:spChg chg="mod">
          <ac:chgData name="Froduald Kabanza" userId="edf393d0-642b-4b9e-8c75-f62133241689" providerId="ADAL" clId="{8C083C57-221B-4B92-BA30-7BA872331299}" dt="2022-02-18T22:31:21.706" v="665" actId="1076"/>
          <ac:spMkLst>
            <pc:docMk/>
            <pc:sldMk cId="3980560850" sldId="707"/>
            <ac:spMk id="92" creationId="{6925CE1A-66DA-47B3-9F20-E2D6F2DA451C}"/>
          </ac:spMkLst>
        </pc:spChg>
        <pc:spChg chg="mod">
          <ac:chgData name="Froduald Kabanza" userId="edf393d0-642b-4b9e-8c75-f62133241689" providerId="ADAL" clId="{8C083C57-221B-4B92-BA30-7BA872331299}" dt="2022-02-18T22:31:21.706" v="665" actId="1076"/>
          <ac:spMkLst>
            <pc:docMk/>
            <pc:sldMk cId="3980560850" sldId="707"/>
            <ac:spMk id="93" creationId="{301CF51A-55DD-4ECA-BD2A-870DFCD4813E}"/>
          </ac:spMkLst>
        </pc:spChg>
        <pc:spChg chg="mod">
          <ac:chgData name="Froduald Kabanza" userId="edf393d0-642b-4b9e-8c75-f62133241689" providerId="ADAL" clId="{8C083C57-221B-4B92-BA30-7BA872331299}" dt="2022-02-18T22:31:21.706" v="665" actId="1076"/>
          <ac:spMkLst>
            <pc:docMk/>
            <pc:sldMk cId="3980560850" sldId="707"/>
            <ac:spMk id="94" creationId="{A4A92EB9-D016-4CEB-9EB2-D9BBF1BEA43B}"/>
          </ac:spMkLst>
        </pc:spChg>
        <pc:spChg chg="add del mod">
          <ac:chgData name="Froduald Kabanza" userId="edf393d0-642b-4b9e-8c75-f62133241689" providerId="ADAL" clId="{8C083C57-221B-4B92-BA30-7BA872331299}" dt="2022-02-18T22:33:10.642" v="680"/>
          <ac:spMkLst>
            <pc:docMk/>
            <pc:sldMk cId="3980560850" sldId="707"/>
            <ac:spMk id="95" creationId="{1965BAB8-55FB-4F7B-9420-11D823BCCFE7}"/>
          </ac:spMkLst>
        </pc:spChg>
        <pc:spChg chg="add del mod">
          <ac:chgData name="Froduald Kabanza" userId="edf393d0-642b-4b9e-8c75-f62133241689" providerId="ADAL" clId="{8C083C57-221B-4B92-BA30-7BA872331299}" dt="2022-02-18T22:33:09.677" v="679"/>
          <ac:spMkLst>
            <pc:docMk/>
            <pc:sldMk cId="3980560850" sldId="707"/>
            <ac:spMk id="96" creationId="{C1AB98C3-DF87-40C5-8116-22616300EFF1}"/>
          </ac:spMkLst>
        </pc:spChg>
        <pc:spChg chg="add mod">
          <ac:chgData name="Froduald Kabanza" userId="edf393d0-642b-4b9e-8c75-f62133241689" providerId="ADAL" clId="{8C083C57-221B-4B92-BA30-7BA872331299}" dt="2022-02-18T22:44:29.129" v="864" actId="255"/>
          <ac:spMkLst>
            <pc:docMk/>
            <pc:sldMk cId="3980560850" sldId="707"/>
            <ac:spMk id="97" creationId="{075C9B66-15C9-4871-A94F-6CC287AF1A77}"/>
          </ac:spMkLst>
        </pc:spChg>
        <pc:spChg chg="add mod">
          <ac:chgData name="Froduald Kabanza" userId="edf393d0-642b-4b9e-8c75-f62133241689" providerId="ADAL" clId="{8C083C57-221B-4B92-BA30-7BA872331299}" dt="2022-02-18T22:40:05.702" v="755"/>
          <ac:spMkLst>
            <pc:docMk/>
            <pc:sldMk cId="3980560850" sldId="707"/>
            <ac:spMk id="98" creationId="{633B1C03-0EB6-46EE-98F0-96C49A2A97E1}"/>
          </ac:spMkLst>
        </pc:spChg>
        <pc:spChg chg="add mod">
          <ac:chgData name="Froduald Kabanza" userId="edf393d0-642b-4b9e-8c75-f62133241689" providerId="ADAL" clId="{8C083C57-221B-4B92-BA30-7BA872331299}" dt="2022-02-18T22:45:07.187" v="872" actId="1076"/>
          <ac:spMkLst>
            <pc:docMk/>
            <pc:sldMk cId="3980560850" sldId="707"/>
            <ac:spMk id="99" creationId="{E5154938-9E3D-4CF3-B768-79430BCCFE83}"/>
          </ac:spMkLst>
        </pc:spChg>
        <pc:spChg chg="mod">
          <ac:chgData name="Froduald Kabanza" userId="edf393d0-642b-4b9e-8c75-f62133241689" providerId="ADAL" clId="{8C083C57-221B-4B92-BA30-7BA872331299}" dt="2022-02-18T22:45:22.785" v="875" actId="14100"/>
          <ac:spMkLst>
            <pc:docMk/>
            <pc:sldMk cId="3980560850" sldId="707"/>
            <ac:spMk id="101" creationId="{3F368C5D-044C-4975-8AD0-BD38D56201D0}"/>
          </ac:spMkLst>
        </pc:spChg>
        <pc:spChg chg="mod">
          <ac:chgData name="Froduald Kabanza" userId="edf393d0-642b-4b9e-8c75-f62133241689" providerId="ADAL" clId="{8C083C57-221B-4B92-BA30-7BA872331299}" dt="2022-02-18T22:45:22.785" v="875" actId="14100"/>
          <ac:spMkLst>
            <pc:docMk/>
            <pc:sldMk cId="3980560850" sldId="707"/>
            <ac:spMk id="102" creationId="{2C0FAAD2-2AB0-499E-B719-AB3E181DE976}"/>
          </ac:spMkLst>
        </pc:spChg>
        <pc:spChg chg="mod">
          <ac:chgData name="Froduald Kabanza" userId="edf393d0-642b-4b9e-8c75-f62133241689" providerId="ADAL" clId="{8C083C57-221B-4B92-BA30-7BA872331299}" dt="2022-02-18T22:45:30.665" v="876" actId="1076"/>
          <ac:spMkLst>
            <pc:docMk/>
            <pc:sldMk cId="3980560850" sldId="707"/>
            <ac:spMk id="103" creationId="{25DC143E-B00A-4DFF-B012-23130CA4C64A}"/>
          </ac:spMkLst>
        </pc:spChg>
        <pc:spChg chg="add del mod">
          <ac:chgData name="Froduald Kabanza" userId="edf393d0-642b-4b9e-8c75-f62133241689" providerId="ADAL" clId="{8C083C57-221B-4B92-BA30-7BA872331299}" dt="2022-02-18T22:44:02.681" v="857"/>
          <ac:spMkLst>
            <pc:docMk/>
            <pc:sldMk cId="3980560850" sldId="707"/>
            <ac:spMk id="104" creationId="{1B00C1AF-54E6-4258-8CEB-991F3C92EF9F}"/>
          </ac:spMkLst>
        </pc:spChg>
        <pc:spChg chg="add mod">
          <ac:chgData name="Froduald Kabanza" userId="edf393d0-642b-4b9e-8c75-f62133241689" providerId="ADAL" clId="{8C083C57-221B-4B92-BA30-7BA872331299}" dt="2022-02-18T22:47:02.998" v="892" actId="1076"/>
          <ac:spMkLst>
            <pc:docMk/>
            <pc:sldMk cId="3980560850" sldId="707"/>
            <ac:spMk id="105" creationId="{B0BE3CE8-D5A9-43DB-894D-1A60DFB337BE}"/>
          </ac:spMkLst>
        </pc:spChg>
        <pc:spChg chg="add mod">
          <ac:chgData name="Froduald Kabanza" userId="edf393d0-642b-4b9e-8c75-f62133241689" providerId="ADAL" clId="{8C083C57-221B-4B92-BA30-7BA872331299}" dt="2022-02-18T22:47:02.998" v="892" actId="1076"/>
          <ac:spMkLst>
            <pc:docMk/>
            <pc:sldMk cId="3980560850" sldId="707"/>
            <ac:spMk id="106" creationId="{C667C56F-C1D3-40C5-A570-9B63EFA0BE2B}"/>
          </ac:spMkLst>
        </pc:spChg>
        <pc:spChg chg="add mod">
          <ac:chgData name="Froduald Kabanza" userId="edf393d0-642b-4b9e-8c75-f62133241689" providerId="ADAL" clId="{8C083C57-221B-4B92-BA30-7BA872331299}" dt="2022-02-18T22:47:02.998" v="892" actId="1076"/>
          <ac:spMkLst>
            <pc:docMk/>
            <pc:sldMk cId="3980560850" sldId="707"/>
            <ac:spMk id="107" creationId="{D84BAA1A-C8DA-43D1-AFCA-F933DBDC67FC}"/>
          </ac:spMkLst>
        </pc:spChg>
        <pc:spChg chg="add mod">
          <ac:chgData name="Froduald Kabanza" userId="edf393d0-642b-4b9e-8c75-f62133241689" providerId="ADAL" clId="{8C083C57-221B-4B92-BA30-7BA872331299}" dt="2022-02-18T22:47:02.998" v="892" actId="1076"/>
          <ac:spMkLst>
            <pc:docMk/>
            <pc:sldMk cId="3980560850" sldId="707"/>
            <ac:spMk id="108" creationId="{916BDBC0-50BC-4526-A824-E525C9F1DFD3}"/>
          </ac:spMkLst>
        </pc:spChg>
        <pc:spChg chg="add mod">
          <ac:chgData name="Froduald Kabanza" userId="edf393d0-642b-4b9e-8c75-f62133241689" providerId="ADAL" clId="{8C083C57-221B-4B92-BA30-7BA872331299}" dt="2022-02-18T22:49:08.829" v="920" actId="1076"/>
          <ac:spMkLst>
            <pc:docMk/>
            <pc:sldMk cId="3980560850" sldId="707"/>
            <ac:spMk id="109" creationId="{AF417DC0-8FAA-4D32-9277-89ABC6D52827}"/>
          </ac:spMkLst>
        </pc:spChg>
        <pc:spChg chg="add mod">
          <ac:chgData name="Froduald Kabanza" userId="edf393d0-642b-4b9e-8c75-f62133241689" providerId="ADAL" clId="{8C083C57-221B-4B92-BA30-7BA872331299}" dt="2022-02-18T22:49:08.829" v="920" actId="1076"/>
          <ac:spMkLst>
            <pc:docMk/>
            <pc:sldMk cId="3980560850" sldId="707"/>
            <ac:spMk id="110" creationId="{79A7614D-C73B-4D86-8512-EBDF4D4356FE}"/>
          </ac:spMkLst>
        </pc:spChg>
        <pc:spChg chg="add mod">
          <ac:chgData name="Froduald Kabanza" userId="edf393d0-642b-4b9e-8c75-f62133241689" providerId="ADAL" clId="{8C083C57-221B-4B92-BA30-7BA872331299}" dt="2022-02-18T22:49:08.829" v="920" actId="1076"/>
          <ac:spMkLst>
            <pc:docMk/>
            <pc:sldMk cId="3980560850" sldId="707"/>
            <ac:spMk id="111" creationId="{F74537C9-E8D7-4A01-955D-7D546FBC3DDC}"/>
          </ac:spMkLst>
        </pc:spChg>
        <pc:spChg chg="add mod">
          <ac:chgData name="Froduald Kabanza" userId="edf393d0-642b-4b9e-8c75-f62133241689" providerId="ADAL" clId="{8C083C57-221B-4B92-BA30-7BA872331299}" dt="2022-02-18T22:49:08.829" v="920" actId="1076"/>
          <ac:spMkLst>
            <pc:docMk/>
            <pc:sldMk cId="3980560850" sldId="707"/>
            <ac:spMk id="112" creationId="{6D573143-9111-4302-9D25-1845E49064AE}"/>
          </ac:spMkLst>
        </pc:spChg>
        <pc:spChg chg="del mod">
          <ac:chgData name="Froduald Kabanza" userId="edf393d0-642b-4b9e-8c75-f62133241689" providerId="ADAL" clId="{8C083C57-221B-4B92-BA30-7BA872331299}" dt="2022-02-18T22:33:24.721" v="682" actId="478"/>
          <ac:spMkLst>
            <pc:docMk/>
            <pc:sldMk cId="3980560850" sldId="707"/>
            <ac:spMk id="26629" creationId="{00000000-0000-0000-0000-000000000000}"/>
          </ac:spMkLst>
        </pc:spChg>
        <pc:spChg chg="mod">
          <ac:chgData name="Froduald Kabanza" userId="edf393d0-642b-4b9e-8c75-f62133241689" providerId="ADAL" clId="{8C083C57-221B-4B92-BA30-7BA872331299}" dt="2022-02-18T22:31:14.074" v="662" actId="1076"/>
          <ac:spMkLst>
            <pc:docMk/>
            <pc:sldMk cId="3980560850" sldId="707"/>
            <ac:spMk id="48129" creationId="{00000000-0000-0000-0000-000000000000}"/>
          </ac:spMkLst>
        </pc:spChg>
        <pc:grpChg chg="add mod">
          <ac:chgData name="Froduald Kabanza" userId="edf393d0-642b-4b9e-8c75-f62133241689" providerId="ADAL" clId="{8C083C57-221B-4B92-BA30-7BA872331299}" dt="2022-02-18T22:29:41.845" v="648" actId="164"/>
          <ac:grpSpMkLst>
            <pc:docMk/>
            <pc:sldMk cId="3980560850" sldId="707"/>
            <ac:grpSpMk id="3" creationId="{5C08F9DE-50F8-41A5-BFAC-3E2E14BAEEEB}"/>
          </ac:grpSpMkLst>
        </pc:grpChg>
        <pc:grpChg chg="mod">
          <ac:chgData name="Froduald Kabanza" userId="edf393d0-642b-4b9e-8c75-f62133241689" providerId="ADAL" clId="{8C083C57-221B-4B92-BA30-7BA872331299}" dt="2022-02-18T22:09:24.283" v="446" actId="1076"/>
          <ac:grpSpMkLst>
            <pc:docMk/>
            <pc:sldMk cId="3980560850" sldId="707"/>
            <ac:grpSpMk id="4" creationId="{CFFC4872-2750-4E41-AD8C-D885247915BE}"/>
          </ac:grpSpMkLst>
        </pc:grpChg>
        <pc:grpChg chg="add mod">
          <ac:chgData name="Froduald Kabanza" userId="edf393d0-642b-4b9e-8c75-f62133241689" providerId="ADAL" clId="{8C083C57-221B-4B92-BA30-7BA872331299}" dt="2022-02-18T22:30:49.196" v="657" actId="164"/>
          <ac:grpSpMkLst>
            <pc:docMk/>
            <pc:sldMk cId="3980560850" sldId="707"/>
            <ac:grpSpMk id="5" creationId="{142AB5DF-1541-4797-90A5-83E95071125A}"/>
          </ac:grpSpMkLst>
        </pc:grpChg>
        <pc:grpChg chg="add mod">
          <ac:chgData name="Froduald Kabanza" userId="edf393d0-642b-4b9e-8c75-f62133241689" providerId="ADAL" clId="{8C083C57-221B-4B92-BA30-7BA872331299}" dt="2022-02-18T22:30:58.845" v="659" actId="208"/>
          <ac:grpSpMkLst>
            <pc:docMk/>
            <pc:sldMk cId="3980560850" sldId="707"/>
            <ac:grpSpMk id="6" creationId="{3B3D006E-8333-47AD-A8F0-E87A0ED7710F}"/>
          </ac:grpSpMkLst>
        </pc:grpChg>
        <pc:grpChg chg="add del mod">
          <ac:chgData name="Froduald Kabanza" userId="edf393d0-642b-4b9e-8c75-f62133241689" providerId="ADAL" clId="{8C083C57-221B-4B92-BA30-7BA872331299}" dt="2022-02-18T22:31:14.622" v="663"/>
          <ac:grpSpMkLst>
            <pc:docMk/>
            <pc:sldMk cId="3980560850" sldId="707"/>
            <ac:grpSpMk id="73" creationId="{546DDE51-9D3E-4F15-9198-8DC5ED0C74B7}"/>
          </ac:grpSpMkLst>
        </pc:grpChg>
        <pc:grpChg chg="add mod">
          <ac:chgData name="Froduald Kabanza" userId="edf393d0-642b-4b9e-8c75-f62133241689" providerId="ADAL" clId="{8C083C57-221B-4B92-BA30-7BA872331299}" dt="2022-02-18T22:31:29.184" v="667" actId="1582"/>
          <ac:grpSpMkLst>
            <pc:docMk/>
            <pc:sldMk cId="3980560850" sldId="707"/>
            <ac:grpSpMk id="86" creationId="{9738F594-66FD-4B07-B3DC-98B958858764}"/>
          </ac:grpSpMkLst>
        </pc:grpChg>
        <pc:grpChg chg="add mod">
          <ac:chgData name="Froduald Kabanza" userId="edf393d0-642b-4b9e-8c75-f62133241689" providerId="ADAL" clId="{8C083C57-221B-4B92-BA30-7BA872331299}" dt="2022-02-18T22:45:22.785" v="875" actId="14100"/>
          <ac:grpSpMkLst>
            <pc:docMk/>
            <pc:sldMk cId="3980560850" sldId="707"/>
            <ac:grpSpMk id="100" creationId="{7A812CC6-9BD1-463B-A819-1A7E8E98342C}"/>
          </ac:grpSpMkLst>
        </pc:grpChg>
        <pc:graphicFrameChg chg="mod">
          <ac:chgData name="Froduald Kabanza" userId="edf393d0-642b-4b9e-8c75-f62133241689" providerId="ADAL" clId="{8C083C57-221B-4B92-BA30-7BA872331299}" dt="2022-02-18T22:10:56.369" v="463" actId="1076"/>
          <ac:graphicFrameMkLst>
            <pc:docMk/>
            <pc:sldMk cId="3980560850" sldId="707"/>
            <ac:graphicFrameMk id="48153" creationId="{00000000-0000-0000-0000-000000000000}"/>
          </ac:graphicFrameMkLst>
        </pc:graphicFrameChg>
        <pc:graphicFrameChg chg="mod">
          <ac:chgData name="Froduald Kabanza" userId="edf393d0-642b-4b9e-8c75-f62133241689" providerId="ADAL" clId="{8C083C57-221B-4B92-BA30-7BA872331299}" dt="2022-02-18T22:30:09.175" v="653" actId="1076"/>
          <ac:graphicFrameMkLst>
            <pc:docMk/>
            <pc:sldMk cId="3980560850" sldId="707"/>
            <ac:graphicFrameMk id="48155" creationId="{00000000-0000-0000-0000-000000000000}"/>
          </ac:graphicFrameMkLst>
        </pc:graphicFrameChg>
        <pc:graphicFrameChg chg="mod">
          <ac:chgData name="Froduald Kabanza" userId="edf393d0-642b-4b9e-8c75-f62133241689" providerId="ADAL" clId="{8C083C57-221B-4B92-BA30-7BA872331299}" dt="2022-02-18T22:10:56.369" v="463" actId="1076"/>
          <ac:graphicFrameMkLst>
            <pc:docMk/>
            <pc:sldMk cId="3980560850" sldId="707"/>
            <ac:graphicFrameMk id="48157" creationId="{00000000-0000-0000-0000-000000000000}"/>
          </ac:graphicFrameMkLst>
        </pc:graphicFrameChg>
      </pc:sldChg>
      <pc:sldChg chg="modSp add del mod">
        <pc:chgData name="Froduald Kabanza" userId="edf393d0-642b-4b9e-8c75-f62133241689" providerId="ADAL" clId="{8C083C57-221B-4B92-BA30-7BA872331299}" dt="2022-02-18T23:42:25.102" v="1608" actId="2696"/>
        <pc:sldMkLst>
          <pc:docMk/>
          <pc:sldMk cId="1217720980" sldId="708"/>
        </pc:sldMkLst>
        <pc:spChg chg="mod">
          <ac:chgData name="Froduald Kabanza" userId="edf393d0-642b-4b9e-8c75-f62133241689" providerId="ADAL" clId="{8C083C57-221B-4B92-BA30-7BA872331299}" dt="2022-02-18T23:31:48.461" v="1471" actId="20577"/>
          <ac:spMkLst>
            <pc:docMk/>
            <pc:sldMk cId="1217720980" sldId="708"/>
            <ac:spMk id="57345" creationId="{00000000-0000-0000-0000-000000000000}"/>
          </ac:spMkLst>
        </pc:spChg>
      </pc:sldChg>
      <pc:sldChg chg="add del">
        <pc:chgData name="Froduald Kabanza" userId="edf393d0-642b-4b9e-8c75-f62133241689" providerId="ADAL" clId="{8C083C57-221B-4B92-BA30-7BA872331299}" dt="2022-02-18T22:55:03.135" v="940" actId="2696"/>
        <pc:sldMkLst>
          <pc:docMk/>
          <pc:sldMk cId="2219539215" sldId="708"/>
        </pc:sldMkLst>
      </pc:sldChg>
      <pc:sldChg chg="add del">
        <pc:chgData name="Froduald Kabanza" userId="edf393d0-642b-4b9e-8c75-f62133241689" providerId="ADAL" clId="{8C083C57-221B-4B92-BA30-7BA872331299}" dt="2022-02-18T22:55:03.135" v="940" actId="2696"/>
        <pc:sldMkLst>
          <pc:docMk/>
          <pc:sldMk cId="508308026" sldId="709"/>
        </pc:sldMkLst>
      </pc:sldChg>
      <pc:sldChg chg="add del">
        <pc:chgData name="Froduald Kabanza" userId="edf393d0-642b-4b9e-8c75-f62133241689" providerId="ADAL" clId="{8C083C57-221B-4B92-BA30-7BA872331299}" dt="2022-02-18T23:42:14.752" v="1607" actId="2696"/>
        <pc:sldMkLst>
          <pc:docMk/>
          <pc:sldMk cId="1630196604" sldId="709"/>
        </pc:sldMkLst>
      </pc:sldChg>
      <pc:sldChg chg="add del">
        <pc:chgData name="Froduald Kabanza" userId="edf393d0-642b-4b9e-8c75-f62133241689" providerId="ADAL" clId="{8C083C57-221B-4B92-BA30-7BA872331299}" dt="2022-02-18T22:27:13.932" v="634" actId="2696"/>
        <pc:sldMkLst>
          <pc:docMk/>
          <pc:sldMk cId="2138053531" sldId="709"/>
        </pc:sldMkLst>
      </pc:sldChg>
      <pc:sldChg chg="addSp delSp modSp add mod ord">
        <pc:chgData name="Froduald Kabanza" userId="edf393d0-642b-4b9e-8c75-f62133241689" providerId="ADAL" clId="{8C083C57-221B-4B92-BA30-7BA872331299}" dt="2022-02-18T23:49:55.657" v="1755" actId="20577"/>
        <pc:sldMkLst>
          <pc:docMk/>
          <pc:sldMk cId="531381313" sldId="710"/>
        </pc:sldMkLst>
        <pc:spChg chg="add del mod">
          <ac:chgData name="Froduald Kabanza" userId="edf393d0-642b-4b9e-8c75-f62133241689" providerId="ADAL" clId="{8C083C57-221B-4B92-BA30-7BA872331299}" dt="2022-02-18T23:41:24.025" v="1604" actId="478"/>
          <ac:spMkLst>
            <pc:docMk/>
            <pc:sldMk cId="531381313" sldId="710"/>
            <ac:spMk id="2" creationId="{C93734D3-65BA-46D5-A987-906FA1CF5088}"/>
          </ac:spMkLst>
        </pc:spChg>
        <pc:spChg chg="add mod">
          <ac:chgData name="Froduald Kabanza" userId="edf393d0-642b-4b9e-8c75-f62133241689" providerId="ADAL" clId="{8C083C57-221B-4B92-BA30-7BA872331299}" dt="2022-02-18T23:49:55.657" v="1755" actId="20577"/>
          <ac:spMkLst>
            <pc:docMk/>
            <pc:sldMk cId="531381313" sldId="710"/>
            <ac:spMk id="39" creationId="{F1E847DD-7CB5-46F1-8FC3-24D7D6DB002D}"/>
          </ac:spMkLst>
        </pc:spChg>
        <pc:spChg chg="add mod">
          <ac:chgData name="Froduald Kabanza" userId="edf393d0-642b-4b9e-8c75-f62133241689" providerId="ADAL" clId="{8C083C57-221B-4B92-BA30-7BA872331299}" dt="2022-02-18T23:43:03.486" v="1630"/>
          <ac:spMkLst>
            <pc:docMk/>
            <pc:sldMk cId="531381313" sldId="710"/>
            <ac:spMk id="40" creationId="{061C1DAE-BA53-4D96-991E-620AC5F6C731}"/>
          </ac:spMkLst>
        </pc:spChg>
        <pc:spChg chg="mod">
          <ac:chgData name="Froduald Kabanza" userId="edf393d0-642b-4b9e-8c75-f62133241689" providerId="ADAL" clId="{8C083C57-221B-4B92-BA30-7BA872331299}" dt="2022-02-18T23:44:19.202" v="1644" actId="208"/>
          <ac:spMkLst>
            <pc:docMk/>
            <pc:sldMk cId="531381313" sldId="710"/>
            <ac:spMk id="77" creationId="{00000000-0000-0000-0000-000000000000}"/>
          </ac:spMkLst>
        </pc:spChg>
        <pc:spChg chg="mod">
          <ac:chgData name="Froduald Kabanza" userId="edf393d0-642b-4b9e-8c75-f62133241689" providerId="ADAL" clId="{8C083C57-221B-4B92-BA30-7BA872331299}" dt="2022-02-18T23:44:19.202" v="1644" actId="208"/>
          <ac:spMkLst>
            <pc:docMk/>
            <pc:sldMk cId="531381313" sldId="710"/>
            <ac:spMk id="79" creationId="{00000000-0000-0000-0000-000000000000}"/>
          </ac:spMkLst>
        </pc:spChg>
        <pc:spChg chg="del">
          <ac:chgData name="Froduald Kabanza" userId="edf393d0-642b-4b9e-8c75-f62133241689" providerId="ADAL" clId="{8C083C57-221B-4B92-BA30-7BA872331299}" dt="2022-02-18T23:41:19.258" v="1603" actId="478"/>
          <ac:spMkLst>
            <pc:docMk/>
            <pc:sldMk cId="531381313" sldId="710"/>
            <ac:spMk id="128002" creationId="{00000000-0000-0000-0000-000000000000}"/>
          </ac:spMkLst>
        </pc:spChg>
      </pc:sldChg>
      <pc:sldChg chg="addSp delSp modSp add del mod">
        <pc:chgData name="Froduald Kabanza" userId="edf393d0-642b-4b9e-8c75-f62133241689" providerId="ADAL" clId="{8C083C57-221B-4B92-BA30-7BA872331299}" dt="2022-02-18T22:55:03.135" v="940" actId="2696"/>
        <pc:sldMkLst>
          <pc:docMk/>
          <pc:sldMk cId="1003809686" sldId="710"/>
        </pc:sldMkLst>
        <pc:spChg chg="del">
          <ac:chgData name="Froduald Kabanza" userId="edf393d0-642b-4b9e-8c75-f62133241689" providerId="ADAL" clId="{8C083C57-221B-4B92-BA30-7BA872331299}" dt="2022-02-18T22:34:04.548" v="687" actId="478"/>
          <ac:spMkLst>
            <pc:docMk/>
            <pc:sldMk cId="1003809686" sldId="710"/>
            <ac:spMk id="2" creationId="{00000000-0000-0000-0000-000000000000}"/>
          </ac:spMkLst>
        </pc:spChg>
        <pc:spChg chg="add del mod">
          <ac:chgData name="Froduald Kabanza" userId="edf393d0-642b-4b9e-8c75-f62133241689" providerId="ADAL" clId="{8C083C57-221B-4B92-BA30-7BA872331299}" dt="2022-02-18T22:34:00.720" v="686" actId="478"/>
          <ac:spMkLst>
            <pc:docMk/>
            <pc:sldMk cId="1003809686" sldId="710"/>
            <ac:spMk id="3" creationId="{9058E96D-CB47-456E-B976-F2BF90A9C4D0}"/>
          </ac:spMkLst>
        </pc:spChg>
        <pc:spChg chg="del">
          <ac:chgData name="Froduald Kabanza" userId="edf393d0-642b-4b9e-8c75-f62133241689" providerId="ADAL" clId="{8C083C57-221B-4B92-BA30-7BA872331299}" dt="2022-02-18T22:34:04.548" v="687" actId="478"/>
          <ac:spMkLst>
            <pc:docMk/>
            <pc:sldMk cId="1003809686" sldId="710"/>
            <ac:spMk id="3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5" creationId="{A2014FF3-A321-418E-B2B5-5FCB46F167A5}"/>
          </ac:spMkLst>
        </pc:spChg>
        <pc:spChg chg="del">
          <ac:chgData name="Froduald Kabanza" userId="edf393d0-642b-4b9e-8c75-f62133241689" providerId="ADAL" clId="{8C083C57-221B-4B92-BA30-7BA872331299}" dt="2022-02-18T22:34:08.116" v="688" actId="478"/>
          <ac:spMkLst>
            <pc:docMk/>
            <pc:sldMk cId="1003809686" sldId="710"/>
            <ac:spMk id="46" creationId="{ABF5EBEB-1025-4DBA-8F42-968827E5C27C}"/>
          </ac:spMkLst>
        </pc:spChg>
        <pc:spChg chg="del">
          <ac:chgData name="Froduald Kabanza" userId="edf393d0-642b-4b9e-8c75-f62133241689" providerId="ADAL" clId="{8C083C57-221B-4B92-BA30-7BA872331299}" dt="2022-02-18T22:34:09.785" v="689" actId="478"/>
          <ac:spMkLst>
            <pc:docMk/>
            <pc:sldMk cId="1003809686" sldId="710"/>
            <ac:spMk id="47" creationId="{E3EE26D7-33F7-4579-B333-B326C4C40B16}"/>
          </ac:spMkLst>
        </pc:spChg>
        <pc:spChg chg="del">
          <ac:chgData name="Froduald Kabanza" userId="edf393d0-642b-4b9e-8c75-f62133241689" providerId="ADAL" clId="{8C083C57-221B-4B92-BA30-7BA872331299}" dt="2022-02-18T22:34:10.826" v="690" actId="478"/>
          <ac:spMkLst>
            <pc:docMk/>
            <pc:sldMk cId="1003809686" sldId="710"/>
            <ac:spMk id="48" creationId="{F68084E3-467D-474F-9EB6-B667AB055C37}"/>
          </ac:spMkLst>
        </pc:spChg>
        <pc:spChg chg="del">
          <ac:chgData name="Froduald Kabanza" userId="edf393d0-642b-4b9e-8c75-f62133241689" providerId="ADAL" clId="{8C083C57-221B-4B92-BA30-7BA872331299}" dt="2022-02-18T22:34:04.548" v="687" actId="478"/>
          <ac:spMkLst>
            <pc:docMk/>
            <pc:sldMk cId="1003809686" sldId="710"/>
            <ac:spMk id="5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4"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5"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8" creationId="{00000000-0000-0000-0000-000000000000}"/>
          </ac:spMkLst>
        </pc:spChg>
        <pc:spChg chg="add mod">
          <ac:chgData name="Froduald Kabanza" userId="edf393d0-642b-4b9e-8c75-f62133241689" providerId="ADAL" clId="{8C083C57-221B-4B92-BA30-7BA872331299}" dt="2022-02-18T22:39:50.652" v="754" actId="1076"/>
          <ac:spMkLst>
            <pc:docMk/>
            <pc:sldMk cId="1003809686" sldId="710"/>
            <ac:spMk id="70" creationId="{536A4E2A-4E57-4623-A33C-5CC5AB443CE6}"/>
          </ac:spMkLst>
        </pc:spChg>
        <pc:spChg chg="add mod">
          <ac:chgData name="Froduald Kabanza" userId="edf393d0-642b-4b9e-8c75-f62133241689" providerId="ADAL" clId="{8C083C57-221B-4B92-BA30-7BA872331299}" dt="2022-02-18T22:38:07.215" v="739" actId="1076"/>
          <ac:spMkLst>
            <pc:docMk/>
            <pc:sldMk cId="1003809686" sldId="710"/>
            <ac:spMk id="71" creationId="{2ED32491-BAF7-4AB4-B1B3-C73F5FF69A9B}"/>
          </ac:spMkLst>
        </pc:spChg>
        <pc:spChg chg="del">
          <ac:chgData name="Froduald Kabanza" userId="edf393d0-642b-4b9e-8c75-f62133241689" providerId="ADAL" clId="{8C083C57-221B-4B92-BA30-7BA872331299}" dt="2022-02-18T22:34:04.548" v="687" actId="478"/>
          <ac:spMkLst>
            <pc:docMk/>
            <pc:sldMk cId="1003809686" sldId="710"/>
            <ac:spMk id="72" creationId="{00000000-0000-0000-0000-000000000000}"/>
          </ac:spMkLst>
        </pc:spChg>
        <pc:spChg chg="add mod">
          <ac:chgData name="Froduald Kabanza" userId="edf393d0-642b-4b9e-8c75-f62133241689" providerId="ADAL" clId="{8C083C57-221B-4B92-BA30-7BA872331299}" dt="2022-02-18T22:38:11.776" v="740" actId="1076"/>
          <ac:spMkLst>
            <pc:docMk/>
            <pc:sldMk cId="1003809686" sldId="710"/>
            <ac:spMk id="73" creationId="{6815633C-C66C-48EE-8BBD-F6E8AB640562}"/>
          </ac:spMkLst>
        </pc:spChg>
        <pc:spChg chg="add mod">
          <ac:chgData name="Froduald Kabanza" userId="edf393d0-642b-4b9e-8c75-f62133241689" providerId="ADAL" clId="{8C083C57-221B-4B92-BA30-7BA872331299}" dt="2022-02-18T22:39:50.652" v="754" actId="1076"/>
          <ac:spMkLst>
            <pc:docMk/>
            <pc:sldMk cId="1003809686" sldId="710"/>
            <ac:spMk id="74" creationId="{7B2A8D3A-35D4-4FB4-81E5-6C507EF89F3F}"/>
          </ac:spMkLst>
        </pc:spChg>
        <pc:spChg chg="add mod">
          <ac:chgData name="Froduald Kabanza" userId="edf393d0-642b-4b9e-8c75-f62133241689" providerId="ADAL" clId="{8C083C57-221B-4B92-BA30-7BA872331299}" dt="2022-02-18T22:39:50.652" v="754" actId="1076"/>
          <ac:spMkLst>
            <pc:docMk/>
            <pc:sldMk cId="1003809686" sldId="710"/>
            <ac:spMk id="75" creationId="{7DA5D675-01F6-47A4-9789-567B81A0A322}"/>
          </ac:spMkLst>
        </pc:spChg>
        <pc:spChg chg="del">
          <ac:chgData name="Froduald Kabanza" userId="edf393d0-642b-4b9e-8c75-f62133241689" providerId="ADAL" clId="{8C083C57-221B-4B92-BA30-7BA872331299}" dt="2022-02-18T22:34:04.548" v="687" actId="478"/>
          <ac:spMkLst>
            <pc:docMk/>
            <pc:sldMk cId="1003809686" sldId="710"/>
            <ac:spMk id="7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9" creationId="{00000000-0000-0000-0000-000000000000}"/>
          </ac:spMkLst>
        </pc:spChg>
        <pc:spChg chg="mod">
          <ac:chgData name="Froduald Kabanza" userId="edf393d0-642b-4b9e-8c75-f62133241689" providerId="ADAL" clId="{8C083C57-221B-4B92-BA30-7BA872331299}" dt="2022-02-18T22:39:35.543" v="751" actId="20577"/>
          <ac:spMkLst>
            <pc:docMk/>
            <pc:sldMk cId="1003809686" sldId="710"/>
            <ac:spMk id="26629" creationId="{00000000-0000-0000-0000-000000000000}"/>
          </ac:spMkLst>
        </pc:spChg>
        <pc:spChg chg="del">
          <ac:chgData name="Froduald Kabanza" userId="edf393d0-642b-4b9e-8c75-f62133241689" providerId="ADAL" clId="{8C083C57-221B-4B92-BA30-7BA872331299}" dt="2022-02-18T22:33:58.964" v="685" actId="478"/>
          <ac:spMkLst>
            <pc:docMk/>
            <pc:sldMk cId="1003809686" sldId="710"/>
            <ac:spMk id="48129" creationId="{00000000-0000-0000-0000-000000000000}"/>
          </ac:spMkLst>
        </pc:spChg>
        <pc:grpChg chg="del">
          <ac:chgData name="Froduald Kabanza" userId="edf393d0-642b-4b9e-8c75-f62133241689" providerId="ADAL" clId="{8C083C57-221B-4B92-BA30-7BA872331299}" dt="2022-02-18T22:34:13.164" v="691" actId="478"/>
          <ac:grpSpMkLst>
            <pc:docMk/>
            <pc:sldMk cId="1003809686" sldId="710"/>
            <ac:grpSpMk id="4" creationId="{CFFC4872-2750-4E41-AD8C-D885247915BE}"/>
          </ac:grpSpMkLst>
        </pc:grpChg>
        <pc:grpChg chg="add mod">
          <ac:chgData name="Froduald Kabanza" userId="edf393d0-642b-4b9e-8c75-f62133241689" providerId="ADAL" clId="{8C083C57-221B-4B92-BA30-7BA872331299}" dt="2022-02-18T22:39:50.652" v="754" actId="1076"/>
          <ac:grpSpMkLst>
            <pc:docMk/>
            <pc:sldMk cId="1003809686" sldId="710"/>
            <ac:grpSpMk id="5" creationId="{CA1FBF3E-1475-419E-97C9-0BF0C735A0DC}"/>
          </ac:grpSpMkLst>
        </pc:grpChg>
        <pc:grpChg chg="del">
          <ac:chgData name="Froduald Kabanza" userId="edf393d0-642b-4b9e-8c75-f62133241689" providerId="ADAL" clId="{8C083C57-221B-4B92-BA30-7BA872331299}" dt="2022-02-18T22:34:04.548" v="687" actId="478"/>
          <ac:grpSpMkLst>
            <pc:docMk/>
            <pc:sldMk cId="1003809686" sldId="710"/>
            <ac:grpSpMk id="6" creationId="{3B3D006E-8333-47AD-A8F0-E87A0ED7710F}"/>
          </ac:grpSpMkLst>
        </pc:grpChg>
        <pc:grpChg chg="del">
          <ac:chgData name="Froduald Kabanza" userId="edf393d0-642b-4b9e-8c75-f62133241689" providerId="ADAL" clId="{8C083C57-221B-4B92-BA30-7BA872331299}" dt="2022-02-18T22:34:04.548" v="687" actId="478"/>
          <ac:grpSpMkLst>
            <pc:docMk/>
            <pc:sldMk cId="1003809686" sldId="710"/>
            <ac:grpSpMk id="86" creationId="{9738F594-66FD-4B07-B3DC-98B958858764}"/>
          </ac:grpSpMkLst>
        </pc:grpChg>
        <pc:graphicFrameChg chg="del">
          <ac:chgData name="Froduald Kabanza" userId="edf393d0-642b-4b9e-8c75-f62133241689" providerId="ADAL" clId="{8C083C57-221B-4B92-BA30-7BA872331299}" dt="2022-02-18T22:34:04.548" v="687" actId="478"/>
          <ac:graphicFrameMkLst>
            <pc:docMk/>
            <pc:sldMk cId="1003809686" sldId="710"/>
            <ac:graphicFrameMk id="48153"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5"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7" creationId="{00000000-0000-0000-0000-000000000000}"/>
          </ac:graphicFrameMkLst>
        </pc:graphicFrameChg>
      </pc:sldChg>
      <pc:sldChg chg="add del">
        <pc:chgData name="Froduald Kabanza" userId="edf393d0-642b-4b9e-8c75-f62133241689" providerId="ADAL" clId="{8C083C57-221B-4B92-BA30-7BA872331299}" dt="2022-02-18T23:40:47.654" v="1600" actId="2890"/>
        <pc:sldMkLst>
          <pc:docMk/>
          <pc:sldMk cId="1749762039" sldId="710"/>
        </pc:sldMkLst>
      </pc:sldChg>
      <pc:sldChg chg="addSp modSp add del mod">
        <pc:chgData name="Froduald Kabanza" userId="edf393d0-642b-4b9e-8c75-f62133241689" providerId="ADAL" clId="{8C083C57-221B-4B92-BA30-7BA872331299}" dt="2022-02-18T22:55:03.135" v="940" actId="2696"/>
        <pc:sldMkLst>
          <pc:docMk/>
          <pc:sldMk cId="274960004" sldId="711"/>
        </pc:sldMkLst>
        <pc:spChg chg="add mod">
          <ac:chgData name="Froduald Kabanza" userId="edf393d0-642b-4b9e-8c75-f62133241689" providerId="ADAL" clId="{8C083C57-221B-4B92-BA30-7BA872331299}" dt="2022-02-18T22:46:23.351" v="886" actId="1076"/>
          <ac:spMkLst>
            <pc:docMk/>
            <pc:sldMk cId="274960004" sldId="711"/>
            <ac:spMk id="6" creationId="{3D4558A3-9E7F-4DC1-9FA2-4225A1203259}"/>
          </ac:spMkLst>
        </pc:spChg>
        <pc:spChg chg="add mod">
          <ac:chgData name="Froduald Kabanza" userId="edf393d0-642b-4b9e-8c75-f62133241689" providerId="ADAL" clId="{8C083C57-221B-4B92-BA30-7BA872331299}" dt="2022-02-18T22:46:28.758" v="888" actId="1076"/>
          <ac:spMkLst>
            <pc:docMk/>
            <pc:sldMk cId="274960004" sldId="711"/>
            <ac:spMk id="7" creationId="{D51FEE15-DDAF-44E9-8B37-DF5FFE01C4E1}"/>
          </ac:spMkLst>
        </pc:spChg>
        <pc:spChg chg="add mod">
          <ac:chgData name="Froduald Kabanza" userId="edf393d0-642b-4b9e-8c75-f62133241689" providerId="ADAL" clId="{8C083C57-221B-4B92-BA30-7BA872331299}" dt="2022-02-18T22:46:35.917" v="890" actId="1076"/>
          <ac:spMkLst>
            <pc:docMk/>
            <pc:sldMk cId="274960004" sldId="711"/>
            <ac:spMk id="8" creationId="{BFC6AE59-C649-46C2-A5AE-F49D85DC9B89}"/>
          </ac:spMkLst>
        </pc:spChg>
        <pc:spChg chg="mod">
          <ac:chgData name="Froduald Kabanza" userId="edf393d0-642b-4b9e-8c75-f62133241689" providerId="ADAL" clId="{8C083C57-221B-4B92-BA30-7BA872331299}" dt="2022-02-18T22:46:07.795" v="884" actId="14100"/>
          <ac:spMkLst>
            <pc:docMk/>
            <pc:sldMk cId="274960004" sldId="711"/>
            <ac:spMk id="26629" creationId="{00000000-0000-0000-0000-000000000000}"/>
          </ac:spMkLst>
        </pc:spChg>
      </pc:sldChg>
      <pc:sldChg chg="addSp modSp add mod">
        <pc:chgData name="Froduald Kabanza" userId="edf393d0-642b-4b9e-8c75-f62133241689" providerId="ADAL" clId="{8C083C57-221B-4B92-BA30-7BA872331299}" dt="2022-02-19T00:27:44.170" v="3673" actId="20577"/>
        <pc:sldMkLst>
          <pc:docMk/>
          <pc:sldMk cId="773206096" sldId="711"/>
        </pc:sldMkLst>
        <pc:spChg chg="add mod">
          <ac:chgData name="Froduald Kabanza" userId="edf393d0-642b-4b9e-8c75-f62133241689" providerId="ADAL" clId="{8C083C57-221B-4B92-BA30-7BA872331299}" dt="2022-02-19T00:26:56.937" v="3668" actId="1076"/>
          <ac:spMkLst>
            <pc:docMk/>
            <pc:sldMk cId="773206096" sldId="711"/>
            <ac:spMk id="2" creationId="{A1C3E686-B45B-4212-A10B-3049F6CCD57F}"/>
          </ac:spMkLst>
        </pc:spChg>
        <pc:spChg chg="mod">
          <ac:chgData name="Froduald Kabanza" userId="edf393d0-642b-4b9e-8c75-f62133241689" providerId="ADAL" clId="{8C083C57-221B-4B92-BA30-7BA872331299}" dt="2022-02-19T00:09:41.570" v="2581" actId="20577"/>
          <ac:spMkLst>
            <pc:docMk/>
            <pc:sldMk cId="773206096" sldId="711"/>
            <ac:spMk id="67585" creationId="{00000000-0000-0000-0000-000000000000}"/>
          </ac:spMkLst>
        </pc:spChg>
        <pc:spChg chg="mod">
          <ac:chgData name="Froduald Kabanza" userId="edf393d0-642b-4b9e-8c75-f62133241689" providerId="ADAL" clId="{8C083C57-221B-4B92-BA30-7BA872331299}" dt="2022-02-19T00:27:44.170" v="3673" actId="20577"/>
          <ac:spMkLst>
            <pc:docMk/>
            <pc:sldMk cId="773206096" sldId="711"/>
            <ac:spMk id="67586" creationId="{00000000-0000-0000-0000-000000000000}"/>
          </ac:spMkLst>
        </pc:spChg>
      </pc:sldChg>
      <pc:sldChg chg="add del">
        <pc:chgData name="Froduald Kabanza" userId="edf393d0-642b-4b9e-8c75-f62133241689" providerId="ADAL" clId="{8C083C57-221B-4B92-BA30-7BA872331299}" dt="2022-02-18T23:52:08.784" v="1763" actId="2696"/>
        <pc:sldMkLst>
          <pc:docMk/>
          <pc:sldMk cId="3100873233" sldId="711"/>
        </pc:sldMkLst>
      </pc:sldChg>
      <pc:sldChg chg="new del">
        <pc:chgData name="Froduald Kabanza" userId="edf393d0-642b-4b9e-8c75-f62133241689" providerId="ADAL" clId="{8C083C57-221B-4B92-BA30-7BA872331299}" dt="2022-02-18T23:52:44.317" v="1767" actId="680"/>
        <pc:sldMkLst>
          <pc:docMk/>
          <pc:sldMk cId="3324155621" sldId="711"/>
        </pc:sldMkLst>
      </pc:sldChg>
      <pc:sldChg chg="addSp modSp add del mod">
        <pc:chgData name="Froduald Kabanza" userId="edf393d0-642b-4b9e-8c75-f62133241689" providerId="ADAL" clId="{8C083C57-221B-4B92-BA30-7BA872331299}" dt="2022-02-18T22:55:03.135" v="940" actId="2696"/>
        <pc:sldMkLst>
          <pc:docMk/>
          <pc:sldMk cId="2533112235" sldId="712"/>
        </pc:sldMkLst>
        <pc:spChg chg="add mod">
          <ac:chgData name="Froduald Kabanza" userId="edf393d0-642b-4b9e-8c75-f62133241689" providerId="ADAL" clId="{8C083C57-221B-4B92-BA30-7BA872331299}" dt="2022-02-18T22:48:27.346" v="912"/>
          <ac:spMkLst>
            <pc:docMk/>
            <pc:sldMk cId="2533112235" sldId="712"/>
            <ac:spMk id="6" creationId="{2999B44B-4D76-4A4D-A318-A8279FDC8C5D}"/>
          </ac:spMkLst>
        </pc:spChg>
        <pc:spChg chg="add mod">
          <ac:chgData name="Froduald Kabanza" userId="edf393d0-642b-4b9e-8c75-f62133241689" providerId="ADAL" clId="{8C083C57-221B-4B92-BA30-7BA872331299}" dt="2022-02-18T22:48:38.202" v="917" actId="1076"/>
          <ac:spMkLst>
            <pc:docMk/>
            <pc:sldMk cId="2533112235" sldId="712"/>
            <ac:spMk id="7" creationId="{201F07C6-959C-46B3-B2FC-DBE7CE4F0168}"/>
          </ac:spMkLst>
        </pc:spChg>
        <pc:spChg chg="add mod">
          <ac:chgData name="Froduald Kabanza" userId="edf393d0-642b-4b9e-8c75-f62133241689" providerId="ADAL" clId="{8C083C57-221B-4B92-BA30-7BA872331299}" dt="2022-02-18T22:48:34.003" v="915" actId="1076"/>
          <ac:spMkLst>
            <pc:docMk/>
            <pc:sldMk cId="2533112235" sldId="712"/>
            <ac:spMk id="8" creationId="{9979BA55-5949-4D3D-9A93-20C76A6AA9B0}"/>
          </ac:spMkLst>
        </pc:spChg>
        <pc:spChg chg="mod">
          <ac:chgData name="Froduald Kabanza" userId="edf393d0-642b-4b9e-8c75-f62133241689" providerId="ADAL" clId="{8C083C57-221B-4B92-BA30-7BA872331299}" dt="2022-02-18T22:48:25.809" v="911" actId="14100"/>
          <ac:spMkLst>
            <pc:docMk/>
            <pc:sldMk cId="2533112235" sldId="712"/>
            <ac:spMk id="26629" creationId="{00000000-0000-0000-0000-000000000000}"/>
          </ac:spMkLst>
        </pc:spChg>
      </pc:sldChg>
      <pc:sldChg chg="delSp modSp add mod">
        <pc:chgData name="Froduald Kabanza" userId="edf393d0-642b-4b9e-8c75-f62133241689" providerId="ADAL" clId="{8C083C57-221B-4B92-BA30-7BA872331299}" dt="2022-02-19T00:23:23.895" v="3426" actId="20577"/>
        <pc:sldMkLst>
          <pc:docMk/>
          <pc:sldMk cId="3456981551" sldId="712"/>
        </pc:sldMkLst>
        <pc:spChg chg="del">
          <ac:chgData name="Froduald Kabanza" userId="edf393d0-642b-4b9e-8c75-f62133241689" providerId="ADAL" clId="{8C083C57-221B-4B92-BA30-7BA872331299}" dt="2022-02-19T00:22:41.754" v="3418" actId="478"/>
          <ac:spMkLst>
            <pc:docMk/>
            <pc:sldMk cId="3456981551" sldId="712"/>
            <ac:spMk id="2" creationId="{A1C3E686-B45B-4212-A10B-3049F6CCD57F}"/>
          </ac:spMkLst>
        </pc:spChg>
        <pc:spChg chg="mod">
          <ac:chgData name="Froduald Kabanza" userId="edf393d0-642b-4b9e-8c75-f62133241689" providerId="ADAL" clId="{8C083C57-221B-4B92-BA30-7BA872331299}" dt="2022-02-19T00:16:03.663" v="2831" actId="20577"/>
          <ac:spMkLst>
            <pc:docMk/>
            <pc:sldMk cId="3456981551" sldId="712"/>
            <ac:spMk id="67585" creationId="{00000000-0000-0000-0000-000000000000}"/>
          </ac:spMkLst>
        </pc:spChg>
        <pc:spChg chg="mod">
          <ac:chgData name="Froduald Kabanza" userId="edf393d0-642b-4b9e-8c75-f62133241689" providerId="ADAL" clId="{8C083C57-221B-4B92-BA30-7BA872331299}" dt="2022-02-19T00:23:23.895" v="3426" actId="20577"/>
          <ac:spMkLst>
            <pc:docMk/>
            <pc:sldMk cId="3456981551" sldId="712"/>
            <ac:spMk id="67586" creationId="{00000000-0000-0000-0000-000000000000}"/>
          </ac:spMkLst>
        </pc:spChg>
      </pc:sld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1745173593"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3217276860" sldId="318"/>
        </pc:sldMkLst>
        <pc:spChg chg="mod">
          <ac:chgData name="Froduald Kabanza" userId="edf393d0-642b-4b9e-8c75-f62133241689" providerId="ADAL" clId="{F17B1EDF-93CA-4D61-9FA4-3116CF6B8561}" dt="2022-01-31T00:58:50.849" v="3000" actId="20577"/>
          <ac:spMkLst>
            <pc:docMk/>
            <pc:sldMk cId="321727686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1707604666" sldId="320"/>
        </pc:sldMkLst>
      </pc:sldChg>
      <pc:sldChg chg="addSp modSp add mod">
        <pc:chgData name="Froduald Kabanza" userId="edf393d0-642b-4b9e-8c75-f62133241689" providerId="ADAL" clId="{F17B1EDF-93CA-4D61-9FA4-3116CF6B8561}" dt="2022-02-01T00:20:35.380" v="7303" actId="20577"/>
        <pc:sldMkLst>
          <pc:docMk/>
          <pc:sldMk cId="3579281604" sldId="321"/>
        </pc:sldMkLst>
        <pc:spChg chg="mod">
          <ac:chgData name="Froduald Kabanza" userId="edf393d0-642b-4b9e-8c75-f62133241689" providerId="ADAL" clId="{F17B1EDF-93CA-4D61-9FA4-3116CF6B8561}" dt="2022-01-31T23:32:12.012" v="6375" actId="164"/>
          <ac:spMkLst>
            <pc:docMk/>
            <pc:sldMk cId="3579281604"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3579281604"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3579281604"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3579281604"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1814335794" sldId="323"/>
        </pc:sldMkLst>
        <pc:spChg chg="mod">
          <ac:chgData name="Froduald Kabanza" userId="edf393d0-642b-4b9e-8c75-f62133241689" providerId="ADAL" clId="{F17B1EDF-93CA-4D61-9FA4-3116CF6B8561}" dt="2022-01-31T00:52:13.741" v="2891" actId="20577"/>
          <ac:spMkLst>
            <pc:docMk/>
            <pc:sldMk cId="1814335794" sldId="323"/>
            <ac:spMk id="28674" creationId="{00000000-0000-0000-0000-000000000000}"/>
          </ac:spMkLst>
        </pc:spChg>
        <pc:spChg chg="mod">
          <ac:chgData name="Froduald Kabanza" userId="edf393d0-642b-4b9e-8c75-f62133241689" providerId="ADAL" clId="{F17B1EDF-93CA-4D61-9FA4-3116CF6B8561}" dt="2022-02-01T00:07:27.420" v="7181"/>
          <ac:spMkLst>
            <pc:docMk/>
            <pc:sldMk cId="1814335794"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1814335794"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1100372346" sldId="324"/>
        </pc:sldMkLst>
        <pc:spChg chg="mod">
          <ac:chgData name="Froduald Kabanza" userId="edf393d0-642b-4b9e-8c75-f62133241689" providerId="ADAL" clId="{F17B1EDF-93CA-4D61-9FA4-3116CF6B8561}" dt="2022-01-31T00:52:32.813" v="2899" actId="20577"/>
          <ac:spMkLst>
            <pc:docMk/>
            <pc:sldMk cId="1100372346" sldId="324"/>
            <ac:spMk id="29698" creationId="{00000000-0000-0000-0000-000000000000}"/>
          </ac:spMkLst>
        </pc:spChg>
        <pc:spChg chg="mod">
          <ac:chgData name="Froduald Kabanza" userId="edf393d0-642b-4b9e-8c75-f62133241689" providerId="ADAL" clId="{F17B1EDF-93CA-4D61-9FA4-3116CF6B8561}" dt="2022-02-01T00:07:36.533" v="7182"/>
          <ac:spMkLst>
            <pc:docMk/>
            <pc:sldMk cId="1100372346"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1100372346"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2866661786" sldId="325"/>
        </pc:sldMkLst>
        <pc:spChg chg="mod">
          <ac:chgData name="Froduald Kabanza" userId="edf393d0-642b-4b9e-8c75-f62133241689" providerId="ADAL" clId="{F17B1EDF-93CA-4D61-9FA4-3116CF6B8561}" dt="2022-01-31T00:59:25.063" v="3001" actId="313"/>
          <ac:spMkLst>
            <pc:docMk/>
            <pc:sldMk cId="2866661786" sldId="325"/>
            <ac:spMk id="30722" creationId="{00000000-0000-0000-0000-000000000000}"/>
          </ac:spMkLst>
        </pc:spChg>
        <pc:spChg chg="mod">
          <ac:chgData name="Froduald Kabanza" userId="edf393d0-642b-4b9e-8c75-f62133241689" providerId="ADAL" clId="{F17B1EDF-93CA-4D61-9FA4-3116CF6B8561}" dt="2022-02-01T00:07:50.862" v="7183"/>
          <ac:spMkLst>
            <pc:docMk/>
            <pc:sldMk cId="2866661786"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2866661786"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2424442399" sldId="326"/>
        </pc:sldMkLst>
        <pc:spChg chg="mod">
          <ac:chgData name="Froduald Kabanza" userId="edf393d0-642b-4b9e-8c75-f62133241689" providerId="ADAL" clId="{F17B1EDF-93CA-4D61-9FA4-3116CF6B8561}" dt="2022-01-31T00:59:25.761" v="3002" actId="313"/>
          <ac:spMkLst>
            <pc:docMk/>
            <pc:sldMk cId="2424442399" sldId="326"/>
            <ac:spMk id="31746" creationId="{00000000-0000-0000-0000-000000000000}"/>
          </ac:spMkLst>
        </pc:spChg>
        <pc:spChg chg="mod">
          <ac:chgData name="Froduald Kabanza" userId="edf393d0-642b-4b9e-8c75-f62133241689" providerId="ADAL" clId="{F17B1EDF-93CA-4D61-9FA4-3116CF6B8561}" dt="2022-02-01T00:07:58.867" v="7184"/>
          <ac:spMkLst>
            <pc:docMk/>
            <pc:sldMk cId="2424442399"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2424442399"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4037519522" sldId="328"/>
        </pc:sldMkLst>
        <pc:spChg chg="mod">
          <ac:chgData name="Froduald Kabanza" userId="edf393d0-642b-4b9e-8c75-f62133241689" providerId="ADAL" clId="{F17B1EDF-93CA-4D61-9FA4-3116CF6B8561}" dt="2022-01-31T00:59:26.977" v="3005" actId="313"/>
          <ac:spMkLst>
            <pc:docMk/>
            <pc:sldMk cId="4037519522" sldId="328"/>
            <ac:spMk id="34818" creationId="{00000000-0000-0000-0000-000000000000}"/>
          </ac:spMkLst>
        </pc:spChg>
        <pc:spChg chg="mod">
          <ac:chgData name="Froduald Kabanza" userId="edf393d0-642b-4b9e-8c75-f62133241689" providerId="ADAL" clId="{F17B1EDF-93CA-4D61-9FA4-3116CF6B8561}" dt="2022-02-01T00:08:25.787" v="7187"/>
          <ac:spMkLst>
            <pc:docMk/>
            <pc:sldMk cId="4037519522"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4037519522"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3391675613" sldId="333"/>
        </pc:sldMkLst>
        <pc:spChg chg="mod">
          <ac:chgData name="Froduald Kabanza" userId="edf393d0-642b-4b9e-8c75-f62133241689" providerId="ADAL" clId="{F17B1EDF-93CA-4D61-9FA4-3116CF6B8561}" dt="2022-01-31T00:59:30.811" v="3010" actId="313"/>
          <ac:spMkLst>
            <pc:docMk/>
            <pc:sldMk cId="3391675613"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3391675613"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200355967" sldId="335"/>
        </pc:sldMkLst>
        <pc:spChg chg="mod">
          <ac:chgData name="Froduald Kabanza" userId="edf393d0-642b-4b9e-8c75-f62133241689" providerId="ADAL" clId="{F17B1EDF-93CA-4D61-9FA4-3116CF6B8561}" dt="2022-01-31T00:59:32.468" v="3012" actId="313"/>
          <ac:spMkLst>
            <pc:docMk/>
            <pc:sldMk cId="200355967"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200355967"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2091568452" sldId="337"/>
        </pc:sldMkLst>
        <pc:spChg chg="mod">
          <ac:chgData name="Froduald Kabanza" userId="edf393d0-642b-4b9e-8c75-f62133241689" providerId="ADAL" clId="{F17B1EDF-93CA-4D61-9FA4-3116CF6B8561}" dt="2022-01-31T00:59:33.677" v="3014" actId="313"/>
          <ac:spMkLst>
            <pc:docMk/>
            <pc:sldMk cId="2091568452"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2091568452"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3438637359" sldId="338"/>
        </pc:sldMkLst>
        <pc:spChg chg="mod">
          <ac:chgData name="Froduald Kabanza" userId="edf393d0-642b-4b9e-8c75-f62133241689" providerId="ADAL" clId="{F17B1EDF-93CA-4D61-9FA4-3116CF6B8561}" dt="2022-01-31T00:59:34.277" v="3015" actId="313"/>
          <ac:spMkLst>
            <pc:docMk/>
            <pc:sldMk cId="3438637359"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3438637359"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1904220771" sldId="339"/>
        </pc:sldMkLst>
        <pc:spChg chg="mod">
          <ac:chgData name="Froduald Kabanza" userId="edf393d0-642b-4b9e-8c75-f62133241689" providerId="ADAL" clId="{F17B1EDF-93CA-4D61-9FA4-3116CF6B8561}" dt="2022-01-31T00:59:34.878" v="3016" actId="313"/>
          <ac:spMkLst>
            <pc:docMk/>
            <pc:sldMk cId="1904220771"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1904220771"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1280916642" sldId="340"/>
        </pc:sldMkLst>
        <pc:spChg chg="mod">
          <ac:chgData name="Froduald Kabanza" userId="edf393d0-642b-4b9e-8c75-f62133241689" providerId="ADAL" clId="{F17B1EDF-93CA-4D61-9FA4-3116CF6B8561}" dt="2022-01-31T00:59:35.494" v="3017" actId="313"/>
          <ac:spMkLst>
            <pc:docMk/>
            <pc:sldMk cId="1280916642"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1280916642"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2578703394" sldId="341"/>
        </pc:sldMkLst>
        <pc:spChg chg="mod">
          <ac:chgData name="Froduald Kabanza" userId="edf393d0-642b-4b9e-8c75-f62133241689" providerId="ADAL" clId="{F17B1EDF-93CA-4D61-9FA4-3116CF6B8561}" dt="2022-01-31T00:59:35.961" v="3018" actId="313"/>
          <ac:spMkLst>
            <pc:docMk/>
            <pc:sldMk cId="2578703394"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2578703394"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3330808840" sldId="342"/>
        </pc:sldMkLst>
        <pc:spChg chg="mod">
          <ac:chgData name="Froduald Kabanza" userId="edf393d0-642b-4b9e-8c75-f62133241689" providerId="ADAL" clId="{F17B1EDF-93CA-4D61-9FA4-3116CF6B8561}" dt="2022-01-31T00:59:36.127" v="3019" actId="313"/>
          <ac:spMkLst>
            <pc:docMk/>
            <pc:sldMk cId="333080884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333080884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1697815425" sldId="343"/>
        </pc:sldMkLst>
        <pc:spChg chg="mod">
          <ac:chgData name="Froduald Kabanza" userId="edf393d0-642b-4b9e-8c75-f62133241689" providerId="ADAL" clId="{F17B1EDF-93CA-4D61-9FA4-3116CF6B8561}" dt="2022-01-31T00:59:36.294" v="3020" actId="313"/>
          <ac:spMkLst>
            <pc:docMk/>
            <pc:sldMk cId="1697815425"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1697815425"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4251277817" sldId="345"/>
        </pc:sldMkLst>
        <pc:spChg chg="mod">
          <ac:chgData name="Froduald Kabanza" userId="edf393d0-642b-4b9e-8c75-f62133241689" providerId="ADAL" clId="{F17B1EDF-93CA-4D61-9FA4-3116CF6B8561}" dt="2022-01-31T01:02:12.409" v="3057" actId="20577"/>
          <ac:spMkLst>
            <pc:docMk/>
            <pc:sldMk cId="4251277817"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4251277817"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3109108702" sldId="346"/>
        </pc:sldMkLst>
        <pc:spChg chg="mod">
          <ac:chgData name="Froduald Kabanza" userId="edf393d0-642b-4b9e-8c75-f62133241689" providerId="ADAL" clId="{F17B1EDF-93CA-4D61-9FA4-3116CF6B8561}" dt="2022-01-31T00:58:13.044" v="2983" actId="313"/>
          <ac:spMkLst>
            <pc:docMk/>
            <pc:sldMk cId="3109108702"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3109108702"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515641038" sldId="347"/>
        </pc:sldMkLst>
        <pc:spChg chg="mod">
          <ac:chgData name="Froduald Kabanza" userId="edf393d0-642b-4b9e-8c75-f62133241689" providerId="ADAL" clId="{F17B1EDF-93CA-4D61-9FA4-3116CF6B8561}" dt="2022-01-31T00:58:15.361" v="2985" actId="313"/>
          <ac:spMkLst>
            <pc:docMk/>
            <pc:sldMk cId="515641038"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515641038"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278134352" sldId="348"/>
        </pc:sldMkLst>
        <pc:spChg chg="mod">
          <ac:chgData name="Froduald Kabanza" userId="edf393d0-642b-4b9e-8c75-f62133241689" providerId="ADAL" clId="{F17B1EDF-93CA-4D61-9FA4-3116CF6B8561}" dt="2022-01-31T00:58:19.561" v="2986" actId="313"/>
          <ac:spMkLst>
            <pc:docMk/>
            <pc:sldMk cId="278134352"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278134352"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3039023100" sldId="350"/>
        </pc:sldMkLst>
        <pc:spChg chg="mod">
          <ac:chgData name="Froduald Kabanza" userId="edf393d0-642b-4b9e-8c75-f62133241689" providerId="ADAL" clId="{F17B1EDF-93CA-4D61-9FA4-3116CF6B8561}" dt="2022-01-31T00:58:23.194" v="2988" actId="313"/>
          <ac:spMkLst>
            <pc:docMk/>
            <pc:sldMk cId="303902310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303902310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3755055910" sldId="352"/>
        </pc:sldMkLst>
        <pc:spChg chg="mod">
          <ac:chgData name="Froduald Kabanza" userId="edf393d0-642b-4b9e-8c75-f62133241689" providerId="ADAL" clId="{F17B1EDF-93CA-4D61-9FA4-3116CF6B8561}" dt="2022-01-31T00:58:26.977" v="2990" actId="313"/>
          <ac:spMkLst>
            <pc:docMk/>
            <pc:sldMk cId="375505591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375505591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3498857629" sldId="353"/>
        </pc:sldMkLst>
        <pc:spChg chg="mod">
          <ac:chgData name="Froduald Kabanza" userId="edf393d0-642b-4b9e-8c75-f62133241689" providerId="ADAL" clId="{F17B1EDF-93CA-4D61-9FA4-3116CF6B8561}" dt="2022-01-31T00:58:27.777" v="2991" actId="313"/>
          <ac:spMkLst>
            <pc:docMk/>
            <pc:sldMk cId="3498857629"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3498857629"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896022897" sldId="354"/>
        </pc:sldMkLst>
        <pc:spChg chg="mod">
          <ac:chgData name="Froduald Kabanza" userId="edf393d0-642b-4b9e-8c75-f62133241689" providerId="ADAL" clId="{F17B1EDF-93CA-4D61-9FA4-3116CF6B8561}" dt="2022-01-31T00:58:28.628" v="2992" actId="313"/>
          <ac:spMkLst>
            <pc:docMk/>
            <pc:sldMk cId="896022897"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896022897"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120254367" sldId="355"/>
        </pc:sldMkLst>
        <pc:spChg chg="mod">
          <ac:chgData name="Froduald Kabanza" userId="edf393d0-642b-4b9e-8c75-f62133241689" providerId="ADAL" clId="{F17B1EDF-93CA-4D61-9FA4-3116CF6B8561}" dt="2022-01-31T00:58:29.644" v="2993" actId="313"/>
          <ac:spMkLst>
            <pc:docMk/>
            <pc:sldMk cId="120254367"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120254367"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375405401" sldId="698"/>
        </pc:sldMkLst>
        <pc:spChg chg="mod">
          <ac:chgData name="Froduald Kabanza" userId="edf393d0-642b-4b9e-8c75-f62133241689" providerId="ADAL" clId="{F17B1EDF-93CA-4D61-9FA4-3116CF6B8561}" dt="2022-01-31T00:58:21.994" v="2987" actId="313"/>
          <ac:spMkLst>
            <pc:docMk/>
            <pc:sldMk cId="375405401"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375405401"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new del">
        <pc:chgData name="Froduald Kabanza" userId="edf393d0-642b-4b9e-8c75-f62133241689" providerId="ADAL" clId="{F17B1EDF-93CA-4D61-9FA4-3116CF6B8561}" dt="2022-01-31T00:09:34.353" v="1460" actId="680"/>
        <pc:sldMkLst>
          <pc:docMk/>
          <pc:sldMk cId="5094912" sldId="700"/>
        </pc:sldMkLst>
      </pc:sldChg>
      <pc:sldChg chg="add mod modShow">
        <pc:chgData name="Froduald Kabanza" userId="edf393d0-642b-4b9e-8c75-f62133241689" providerId="ADAL" clId="{F17B1EDF-93CA-4D61-9FA4-3116CF6B8561}" dt="2022-01-31T01:03:26.894" v="3058" actId="729"/>
        <pc:sldMkLst>
          <pc:docMk/>
          <pc:sldMk cId="210129563"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4128501819" sldId="701"/>
        </pc:sldMkLst>
        <pc:spChg chg="add del mod">
          <ac:chgData name="Froduald Kabanza" userId="edf393d0-642b-4b9e-8c75-f62133241689" providerId="ADAL" clId="{F17B1EDF-93CA-4D61-9FA4-3116CF6B8561}" dt="2022-01-31T00:13:37.021" v="1537"/>
          <ac:spMkLst>
            <pc:docMk/>
            <pc:sldMk cId="4128501819"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4128501819"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4128501819"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148612418" sldId="703"/>
        </pc:sldMkLst>
        <pc:spChg chg="mod">
          <ac:chgData name="Froduald Kabanza" userId="edf393d0-642b-4b9e-8c75-f62133241689" providerId="ADAL" clId="{F17B1EDF-93CA-4D61-9FA4-3116CF6B8561}" dt="2022-01-31T23:46:17.841" v="6777" actId="1076"/>
          <ac:spMkLst>
            <pc:docMk/>
            <pc:sldMk cId="148612418"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148612418"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148612418"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148612418"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148612418"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148612418"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148612418"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148612418"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148612418"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148612418"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148612418"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148612418"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148612418"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148612418"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148612418"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148612418"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148612418"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148612418"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148612418"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148612418"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148612418"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148612418"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148612418"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148612418"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148612418"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148612418"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148612418"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148612418"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148612418"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148612418"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148612418"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148612418"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148612418"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148612418"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148612418"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148612418"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148612418"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148612418"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148612418"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148612418"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148612418"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148612418"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148612418"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148612418"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148612418"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148612418"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148612418"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148612418"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148612418"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148612418"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148612418"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148612418"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148612418"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148612418"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148612418"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148612418"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148612418"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148612418"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148612418"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148612418"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148612418"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148612418"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148612418"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148612418"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148612418"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148612418"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148612418"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148612418"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148612418"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148612418"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148612418"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148612418"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148612418"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4257701338" sldId="704"/>
        </pc:sldMkLst>
        <pc:spChg chg="mod">
          <ac:chgData name="Froduald Kabanza" userId="edf393d0-642b-4b9e-8c75-f62133241689" providerId="ADAL" clId="{F17B1EDF-93CA-4D61-9FA4-3116CF6B8561}" dt="2022-01-31T00:59:28.911" v="3008" actId="313"/>
          <ac:spMkLst>
            <pc:docMk/>
            <pc:sldMk cId="4257701338" sldId="704"/>
            <ac:spMk id="37890" creationId="{00000000-0000-0000-0000-000000000000}"/>
          </ac:spMkLst>
        </pc:spChg>
        <pc:spChg chg="mod">
          <ac:chgData name="Froduald Kabanza" userId="edf393d0-642b-4b9e-8c75-f62133241689" providerId="ADAL" clId="{F17B1EDF-93CA-4D61-9FA4-3116CF6B8561}" dt="2022-02-01T00:08:45.658" v="7190"/>
          <ac:spMkLst>
            <pc:docMk/>
            <pc:sldMk cId="4257701338"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4257701338"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2759960907" sldId="418"/>
        </pc:sldMkLst>
      </pc:sldChg>
      <pc:sldChg chg="del">
        <pc:chgData name="Froduald Kabanza" userId="edf393d0-642b-4b9e-8c75-f62133241689" providerId="ADAL" clId="{A75DB688-1AAE-4FDB-9FE4-69F10E3945B1}" dt="2022-01-28T23:44:03.155" v="18" actId="2696"/>
        <pc:sldMkLst>
          <pc:docMk/>
          <pc:sldMk cId="3930947936"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del">
        <pc:chgData name="Froduald Kabanza" userId="edf393d0-642b-4b9e-8c75-f62133241689" providerId="ADAL" clId="{A75DB688-1AAE-4FDB-9FE4-69F10E3945B1}" dt="2022-01-28T23:43:52.406" v="17" actId="2696"/>
        <pc:sldMkLst>
          <pc:docMk/>
          <pc:sldMk cId="3327362603" sldId="701"/>
        </pc:sldMkLst>
      </pc:sldChg>
      <pc:sldChg chg="add del">
        <pc:chgData name="Froduald Kabanza" userId="edf393d0-642b-4b9e-8c75-f62133241689" providerId="ADAL" clId="{A75DB688-1AAE-4FDB-9FE4-69F10E3945B1}" dt="2022-01-29T00:10:17.021" v="123" actId="2696"/>
        <pc:sldMkLst>
          <pc:docMk/>
          <pc:sldMk cId="4128501819"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148612418"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694147734"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3058746788" sldId="720"/>
        </pc:sldMkLst>
      </pc:sldChg>
      <pc:sldChg chg="add del">
        <pc:chgData name="Froduald Kabanza" userId="edf393d0-642b-4b9e-8c75-f62133241689" providerId="ADAL" clId="{A75DB688-1AAE-4FDB-9FE4-69F10E3945B1}" dt="2022-01-28T23:51:55.955" v="34"/>
        <pc:sldMkLst>
          <pc:docMk/>
          <pc:sldMk cId="3892101983" sldId="721"/>
        </pc:sldMkLst>
      </pc:sldChg>
      <pc:sldChg chg="add del">
        <pc:chgData name="Froduald Kabanza" userId="edf393d0-642b-4b9e-8c75-f62133241689" providerId="ADAL" clId="{A75DB688-1AAE-4FDB-9FE4-69F10E3945B1}" dt="2022-01-28T23:51:55.955" v="34"/>
        <pc:sldMkLst>
          <pc:docMk/>
          <pc:sldMk cId="31752003" sldId="722"/>
        </pc:sldMkLst>
      </pc:sldChg>
      <pc:sldChg chg="add del">
        <pc:chgData name="Froduald Kabanza" userId="edf393d0-642b-4b9e-8c75-f62133241689" providerId="ADAL" clId="{A75DB688-1AAE-4FDB-9FE4-69F10E3945B1}" dt="2022-01-28T23:51:55.955" v="34"/>
        <pc:sldMkLst>
          <pc:docMk/>
          <pc:sldMk cId="4133021435" sldId="723"/>
        </pc:sldMkLst>
      </pc:sldChg>
      <pc:sldChg chg="add del">
        <pc:chgData name="Froduald Kabanza" userId="edf393d0-642b-4b9e-8c75-f62133241689" providerId="ADAL" clId="{A75DB688-1AAE-4FDB-9FE4-69F10E3945B1}" dt="2022-01-28T23:51:55.955" v="34"/>
        <pc:sldMkLst>
          <pc:docMk/>
          <pc:sldMk cId="2185969596" sldId="724"/>
        </pc:sldMkLst>
      </pc:sldChg>
      <pc:sldChg chg="add del">
        <pc:chgData name="Froduald Kabanza" userId="edf393d0-642b-4b9e-8c75-f62133241689" providerId="ADAL" clId="{A75DB688-1AAE-4FDB-9FE4-69F10E3945B1}" dt="2022-01-28T23:51:55.955" v="34"/>
        <pc:sldMkLst>
          <pc:docMk/>
          <pc:sldMk cId="589913822" sldId="725"/>
        </pc:sldMkLst>
      </pc:sldChg>
      <pc:sldChg chg="add del">
        <pc:chgData name="Froduald Kabanza" userId="edf393d0-642b-4b9e-8c75-f62133241689" providerId="ADAL" clId="{A75DB688-1AAE-4FDB-9FE4-69F10E3945B1}" dt="2022-01-28T23:51:55.955" v="34"/>
        <pc:sldMkLst>
          <pc:docMk/>
          <pc:sldMk cId="3296642083" sldId="726"/>
        </pc:sldMkLst>
      </pc:sldChg>
      <pc:sldChg chg="add del">
        <pc:chgData name="Froduald Kabanza" userId="edf393d0-642b-4b9e-8c75-f62133241689" providerId="ADAL" clId="{A75DB688-1AAE-4FDB-9FE4-69F10E3945B1}" dt="2022-01-28T23:51:55.955" v="34"/>
        <pc:sldMkLst>
          <pc:docMk/>
          <pc:sldMk cId="2180760956"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2728600404" sldId="734"/>
        </pc:sldMkLst>
      </pc:sldChg>
      <pc:sldChg chg="add del">
        <pc:chgData name="Froduald Kabanza" userId="edf393d0-642b-4b9e-8c75-f62133241689" providerId="ADAL" clId="{A75DB688-1AAE-4FDB-9FE4-69F10E3945B1}" dt="2022-01-28T23:51:55.955" v="34"/>
        <pc:sldMkLst>
          <pc:docMk/>
          <pc:sldMk cId="1354653363"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206678B6-93D1-4D31-A534-982380F3B39C}"/>
    <pc:docChg chg="undo redo custSel addSld delSld modSld sldOrd addSection delSection modSection">
      <pc:chgData name="Froduald Kabanza" userId="edf393d0-642b-4b9e-8c75-f62133241689" providerId="ADAL" clId="{206678B6-93D1-4D31-A534-982380F3B39C}" dt="2022-04-22T16:57:05.483" v="15807" actId="20577"/>
      <pc:docMkLst>
        <pc:docMk/>
      </pc:docMkLst>
      <pc:sldChg chg="del">
        <pc:chgData name="Froduald Kabanza" userId="edf393d0-642b-4b9e-8c75-f62133241689" providerId="ADAL" clId="{206678B6-93D1-4D31-A534-982380F3B39C}" dt="2022-03-09T22:25:23.157" v="38" actId="2696"/>
        <pc:sldMkLst>
          <pc:docMk/>
          <pc:sldMk cId="0" sldId="264"/>
        </pc:sldMkLst>
      </pc:sldChg>
      <pc:sldChg chg="del">
        <pc:chgData name="Froduald Kabanza" userId="edf393d0-642b-4b9e-8c75-f62133241689" providerId="ADAL" clId="{206678B6-93D1-4D31-A534-982380F3B39C}" dt="2022-03-09T22:25:23.157" v="38" actId="2696"/>
        <pc:sldMkLst>
          <pc:docMk/>
          <pc:sldMk cId="0" sldId="265"/>
        </pc:sldMkLst>
      </pc:sldChg>
      <pc:sldChg chg="del">
        <pc:chgData name="Froduald Kabanza" userId="edf393d0-642b-4b9e-8c75-f62133241689" providerId="ADAL" clId="{206678B6-93D1-4D31-A534-982380F3B39C}" dt="2022-03-09T22:25:23.157" v="38" actId="2696"/>
        <pc:sldMkLst>
          <pc:docMk/>
          <pc:sldMk cId="0" sldId="266"/>
        </pc:sldMkLst>
      </pc:sldChg>
      <pc:sldChg chg="del">
        <pc:chgData name="Froduald Kabanza" userId="edf393d0-642b-4b9e-8c75-f62133241689" providerId="ADAL" clId="{206678B6-93D1-4D31-A534-982380F3B39C}" dt="2022-03-09T22:25:23.157" v="38" actId="2696"/>
        <pc:sldMkLst>
          <pc:docMk/>
          <pc:sldMk cId="0" sldId="267"/>
        </pc:sldMkLst>
      </pc:sldChg>
      <pc:sldChg chg="del">
        <pc:chgData name="Froduald Kabanza" userId="edf393d0-642b-4b9e-8c75-f62133241689" providerId="ADAL" clId="{206678B6-93D1-4D31-A534-982380F3B39C}" dt="2022-03-09T22:25:23.157" v="38" actId="2696"/>
        <pc:sldMkLst>
          <pc:docMk/>
          <pc:sldMk cId="0" sldId="268"/>
        </pc:sldMkLst>
      </pc:sldChg>
      <pc:sldChg chg="del">
        <pc:chgData name="Froduald Kabanza" userId="edf393d0-642b-4b9e-8c75-f62133241689" providerId="ADAL" clId="{206678B6-93D1-4D31-A534-982380F3B39C}" dt="2022-03-09T22:25:23.157" v="38" actId="2696"/>
        <pc:sldMkLst>
          <pc:docMk/>
          <pc:sldMk cId="0" sldId="270"/>
        </pc:sldMkLst>
      </pc:sldChg>
      <pc:sldChg chg="del">
        <pc:chgData name="Froduald Kabanza" userId="edf393d0-642b-4b9e-8c75-f62133241689" providerId="ADAL" clId="{206678B6-93D1-4D31-A534-982380F3B39C}" dt="2022-03-09T22:25:23.157" v="38" actId="2696"/>
        <pc:sldMkLst>
          <pc:docMk/>
          <pc:sldMk cId="0" sldId="276"/>
        </pc:sldMkLst>
      </pc:sldChg>
      <pc:sldChg chg="addSp delSp modSp del mod modAnim modNotesTx">
        <pc:chgData name="Froduald Kabanza" userId="edf393d0-642b-4b9e-8c75-f62133241689" providerId="ADAL" clId="{206678B6-93D1-4D31-A534-982380F3B39C}" dt="2022-03-13T00:53:05.742" v="13871" actId="20577"/>
        <pc:sldMkLst>
          <pc:docMk/>
          <pc:sldMk cId="1745173593" sldId="277"/>
        </pc:sldMkLst>
        <pc:spChg chg="mod">
          <ac:chgData name="Froduald Kabanza" userId="edf393d0-642b-4b9e-8c75-f62133241689" providerId="ADAL" clId="{206678B6-93D1-4D31-A534-982380F3B39C}" dt="2022-03-12T21:51:34.786" v="5424" actId="20577"/>
          <ac:spMkLst>
            <pc:docMk/>
            <pc:sldMk cId="1745173593" sldId="277"/>
            <ac:spMk id="2" creationId="{00000000-0000-0000-0000-000000000000}"/>
          </ac:spMkLst>
        </pc:spChg>
        <pc:spChg chg="add mod">
          <ac:chgData name="Froduald Kabanza" userId="edf393d0-642b-4b9e-8c75-f62133241689" providerId="ADAL" clId="{206678B6-93D1-4D31-A534-982380F3B39C}" dt="2022-03-12T21:49:50.275" v="5321" actId="12789"/>
          <ac:spMkLst>
            <pc:docMk/>
            <pc:sldMk cId="1745173593" sldId="277"/>
            <ac:spMk id="3" creationId="{7BC97D01-4AF5-4F38-B3A6-393B51560175}"/>
          </ac:spMkLst>
        </pc:spChg>
        <pc:spChg chg="mod">
          <ac:chgData name="Froduald Kabanza" userId="edf393d0-642b-4b9e-8c75-f62133241689" providerId="ADAL" clId="{206678B6-93D1-4D31-A534-982380F3B39C}" dt="2022-03-13T00:53:05.742" v="13871" actId="20577"/>
          <ac:spMkLst>
            <pc:docMk/>
            <pc:sldMk cId="1745173593" sldId="277"/>
            <ac:spMk id="5"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7"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16" creationId="{3F2F2BDD-7CDF-4236-9C0D-7786BE621F51}"/>
          </ac:spMkLst>
        </pc:spChg>
        <pc:spChg chg="add mod">
          <ac:chgData name="Froduald Kabanza" userId="edf393d0-642b-4b9e-8c75-f62133241689" providerId="ADAL" clId="{206678B6-93D1-4D31-A534-982380F3B39C}" dt="2022-03-12T21:50:49.044" v="5331" actId="20577"/>
          <ac:spMkLst>
            <pc:docMk/>
            <pc:sldMk cId="1745173593" sldId="277"/>
            <ac:spMk id="17" creationId="{5410AA0B-EFAC-4A8D-AFE8-141306139AAA}"/>
          </ac:spMkLst>
        </pc:spChg>
        <pc:spChg chg="add mod">
          <ac:chgData name="Froduald Kabanza" userId="edf393d0-642b-4b9e-8c75-f62133241689" providerId="ADAL" clId="{206678B6-93D1-4D31-A534-982380F3B39C}" dt="2022-03-12T21:49:50.275" v="5321" actId="12789"/>
          <ac:spMkLst>
            <pc:docMk/>
            <pc:sldMk cId="1745173593" sldId="277"/>
            <ac:spMk id="18" creationId="{F06DBC2B-2897-4AA6-8EBA-1F47720BB1E3}"/>
          </ac:spMkLst>
        </pc:spChg>
        <pc:spChg chg="add mod">
          <ac:chgData name="Froduald Kabanza" userId="edf393d0-642b-4b9e-8c75-f62133241689" providerId="ADAL" clId="{206678B6-93D1-4D31-A534-982380F3B39C}" dt="2022-03-12T21:49:50.275" v="5321" actId="12789"/>
          <ac:spMkLst>
            <pc:docMk/>
            <pc:sldMk cId="1745173593" sldId="277"/>
            <ac:spMk id="20" creationId="{CA196800-B390-42C7-8DF8-0B7C754A5E3C}"/>
          </ac:spMkLst>
        </pc:spChg>
        <pc:spChg chg="add mod">
          <ac:chgData name="Froduald Kabanza" userId="edf393d0-642b-4b9e-8c75-f62133241689" providerId="ADAL" clId="{206678B6-93D1-4D31-A534-982380F3B39C}" dt="2022-03-12T21:48:49.593" v="5310" actId="14100"/>
          <ac:spMkLst>
            <pc:docMk/>
            <pc:sldMk cId="1745173593" sldId="277"/>
            <ac:spMk id="24" creationId="{D150DF41-60AD-43CB-B4C3-E8F973F5FEE5}"/>
          </ac:spMkLst>
        </pc:spChg>
        <pc:grpChg chg="del mod">
          <ac:chgData name="Froduald Kabanza" userId="edf393d0-642b-4b9e-8c75-f62133241689" providerId="ADAL" clId="{206678B6-93D1-4D31-A534-982380F3B39C}" dt="2022-03-12T21:37:25.697" v="4889" actId="165"/>
          <ac:grpSpMkLst>
            <pc:docMk/>
            <pc:sldMk cId="1745173593" sldId="277"/>
            <ac:grpSpMk id="9" creationId="{AED6EAF6-7CE7-42EA-ADAE-A6E114773F6A}"/>
          </ac:grpSpMkLst>
        </pc:grpChg>
        <pc:picChg chg="mod topLvl">
          <ac:chgData name="Froduald Kabanza" userId="edf393d0-642b-4b9e-8c75-f62133241689" providerId="ADAL" clId="{206678B6-93D1-4D31-A534-982380F3B39C}" dt="2022-03-12T21:43:25.322" v="5137" actId="1076"/>
          <ac:picMkLst>
            <pc:docMk/>
            <pc:sldMk cId="1745173593" sldId="277"/>
            <ac:picMk id="13" creationId="{00000000-0000-0000-0000-000000000000}"/>
          </ac:picMkLst>
        </pc:picChg>
        <pc:picChg chg="add mod">
          <ac:chgData name="Froduald Kabanza" userId="edf393d0-642b-4b9e-8c75-f62133241689" providerId="ADAL" clId="{206678B6-93D1-4D31-A534-982380F3B39C}" dt="2022-03-12T21:46:39.527" v="5246" actId="1076"/>
          <ac:picMkLst>
            <pc:docMk/>
            <pc:sldMk cId="1745173593" sldId="277"/>
            <ac:picMk id="14" creationId="{9114D217-70ED-4B6D-AC2A-093AD9F881A4}"/>
          </ac:picMkLst>
        </pc:picChg>
        <pc:picChg chg="del mod">
          <ac:chgData name="Froduald Kabanza" userId="edf393d0-642b-4b9e-8c75-f62133241689" providerId="ADAL" clId="{206678B6-93D1-4D31-A534-982380F3B39C}" dt="2022-03-12T21:36:32.511" v="4860" actId="478"/>
          <ac:picMkLst>
            <pc:docMk/>
            <pc:sldMk cId="1745173593" sldId="277"/>
            <ac:picMk id="15"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19"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21" creationId="{00000000-0000-0000-0000-000000000000}"/>
          </ac:picMkLst>
        </pc:picChg>
        <pc:cxnChg chg="add mod">
          <ac:chgData name="Froduald Kabanza" userId="edf393d0-642b-4b9e-8c75-f62133241689" providerId="ADAL" clId="{206678B6-93D1-4D31-A534-982380F3B39C}" dt="2022-03-12T21:49:50.275" v="5321" actId="12789"/>
          <ac:cxnSpMkLst>
            <pc:docMk/>
            <pc:sldMk cId="1745173593" sldId="277"/>
            <ac:cxnSpMk id="10" creationId="{69EABC4E-624A-4EF1-ADAA-4F2DAB6A5C35}"/>
          </ac:cxnSpMkLst>
        </pc:cxnChg>
        <pc:cxnChg chg="add mod">
          <ac:chgData name="Froduald Kabanza" userId="edf393d0-642b-4b9e-8c75-f62133241689" providerId="ADAL" clId="{206678B6-93D1-4D31-A534-982380F3B39C}" dt="2022-03-12T21:49:09.941" v="5314" actId="14100"/>
          <ac:cxnSpMkLst>
            <pc:docMk/>
            <pc:sldMk cId="1745173593" sldId="277"/>
            <ac:cxnSpMk id="22" creationId="{EC49CED9-B1C9-4A86-99E2-4AB19933C21E}"/>
          </ac:cxnSpMkLst>
        </pc:cxnChg>
        <pc:cxnChg chg="add mod">
          <ac:chgData name="Froduald Kabanza" userId="edf393d0-642b-4b9e-8c75-f62133241689" providerId="ADAL" clId="{206678B6-93D1-4D31-A534-982380F3B39C}" dt="2022-03-12T21:49:57.536" v="5322" actId="14100"/>
          <ac:cxnSpMkLst>
            <pc:docMk/>
            <pc:sldMk cId="1745173593" sldId="277"/>
            <ac:cxnSpMk id="23" creationId="{B7246486-3FA8-4024-A4DC-348D06345F1A}"/>
          </ac:cxnSpMkLst>
        </pc:cxnChg>
      </pc:sldChg>
      <pc:sldChg chg="del">
        <pc:chgData name="Froduald Kabanza" userId="edf393d0-642b-4b9e-8c75-f62133241689" providerId="ADAL" clId="{206678B6-93D1-4D31-A534-982380F3B39C}" dt="2022-03-09T22:25:23.157" v="38" actId="2696"/>
        <pc:sldMkLst>
          <pc:docMk/>
          <pc:sldMk cId="0" sldId="279"/>
        </pc:sldMkLst>
      </pc:sldChg>
      <pc:sldChg chg="del">
        <pc:chgData name="Froduald Kabanza" userId="edf393d0-642b-4b9e-8c75-f62133241689" providerId="ADAL" clId="{206678B6-93D1-4D31-A534-982380F3B39C}" dt="2022-03-09T22:25:23.157" v="38" actId="2696"/>
        <pc:sldMkLst>
          <pc:docMk/>
          <pc:sldMk cId="0" sldId="288"/>
        </pc:sldMkLst>
      </pc:sldChg>
      <pc:sldChg chg="del">
        <pc:chgData name="Froduald Kabanza" userId="edf393d0-642b-4b9e-8c75-f62133241689" providerId="ADAL" clId="{206678B6-93D1-4D31-A534-982380F3B39C}" dt="2022-03-09T22:25:23.157" v="38" actId="2696"/>
        <pc:sldMkLst>
          <pc:docMk/>
          <pc:sldMk cId="0" sldId="295"/>
        </pc:sldMkLst>
      </pc:sldChg>
      <pc:sldChg chg="del">
        <pc:chgData name="Froduald Kabanza" userId="edf393d0-642b-4b9e-8c75-f62133241689" providerId="ADAL" clId="{206678B6-93D1-4D31-A534-982380F3B39C}" dt="2022-03-09T22:25:23.157" v="38" actId="2696"/>
        <pc:sldMkLst>
          <pc:docMk/>
          <pc:sldMk cId="0" sldId="307"/>
        </pc:sldMkLst>
      </pc:sldChg>
      <pc:sldChg chg="del">
        <pc:chgData name="Froduald Kabanza" userId="edf393d0-642b-4b9e-8c75-f62133241689" providerId="ADAL" clId="{206678B6-93D1-4D31-A534-982380F3B39C}" dt="2022-03-09T22:25:23.157" v="38" actId="2696"/>
        <pc:sldMkLst>
          <pc:docMk/>
          <pc:sldMk cId="0" sldId="308"/>
        </pc:sldMkLst>
      </pc:sldChg>
      <pc:sldChg chg="del">
        <pc:chgData name="Froduald Kabanza" userId="edf393d0-642b-4b9e-8c75-f62133241689" providerId="ADAL" clId="{206678B6-93D1-4D31-A534-982380F3B39C}" dt="2022-03-09T22:25:23.157" v="38" actId="2696"/>
        <pc:sldMkLst>
          <pc:docMk/>
          <pc:sldMk cId="0" sldId="310"/>
        </pc:sldMkLst>
      </pc:sldChg>
      <pc:sldChg chg="del">
        <pc:chgData name="Froduald Kabanza" userId="edf393d0-642b-4b9e-8c75-f62133241689" providerId="ADAL" clId="{206678B6-93D1-4D31-A534-982380F3B39C}" dt="2022-03-09T22:25:23.157" v="38" actId="2696"/>
        <pc:sldMkLst>
          <pc:docMk/>
          <pc:sldMk cId="0" sldId="311"/>
        </pc:sldMkLst>
      </pc:sldChg>
      <pc:sldChg chg="add del mod modShow">
        <pc:chgData name="Froduald Kabanza" userId="edf393d0-642b-4b9e-8c75-f62133241689" providerId="ADAL" clId="{206678B6-93D1-4D31-A534-982380F3B39C}" dt="2022-03-11T13:30:30.515" v="4577" actId="729"/>
        <pc:sldMkLst>
          <pc:docMk/>
          <pc:sldMk cId="0" sldId="316"/>
        </pc:sldMkLst>
      </pc:sldChg>
      <pc:sldChg chg="del">
        <pc:chgData name="Froduald Kabanza" userId="edf393d0-642b-4b9e-8c75-f62133241689" providerId="ADAL" clId="{206678B6-93D1-4D31-A534-982380F3B39C}" dt="2022-03-09T22:25:23.157" v="38" actId="2696"/>
        <pc:sldMkLst>
          <pc:docMk/>
          <pc:sldMk cId="0" sldId="317"/>
        </pc:sldMkLst>
      </pc:sldChg>
      <pc:sldChg chg="del">
        <pc:chgData name="Froduald Kabanza" userId="edf393d0-642b-4b9e-8c75-f62133241689" providerId="ADAL" clId="{206678B6-93D1-4D31-A534-982380F3B39C}" dt="2022-03-09T22:25:23.157" v="38" actId="2696"/>
        <pc:sldMkLst>
          <pc:docMk/>
          <pc:sldMk cId="0" sldId="318"/>
        </pc:sldMkLst>
      </pc:sldChg>
      <pc:sldChg chg="del">
        <pc:chgData name="Froduald Kabanza" userId="edf393d0-642b-4b9e-8c75-f62133241689" providerId="ADAL" clId="{206678B6-93D1-4D31-A534-982380F3B39C}" dt="2022-03-09T22:25:23.157" v="38" actId="2696"/>
        <pc:sldMkLst>
          <pc:docMk/>
          <pc:sldMk cId="0" sldId="320"/>
        </pc:sldMkLst>
      </pc:sldChg>
      <pc:sldChg chg="del">
        <pc:chgData name="Froduald Kabanza" userId="edf393d0-642b-4b9e-8c75-f62133241689" providerId="ADAL" clId="{206678B6-93D1-4D31-A534-982380F3B39C}" dt="2022-03-09T22:25:23.157" v="38" actId="2696"/>
        <pc:sldMkLst>
          <pc:docMk/>
          <pc:sldMk cId="0" sldId="325"/>
        </pc:sldMkLst>
      </pc:sldChg>
      <pc:sldChg chg="del">
        <pc:chgData name="Froduald Kabanza" userId="edf393d0-642b-4b9e-8c75-f62133241689" providerId="ADAL" clId="{206678B6-93D1-4D31-A534-982380F3B39C}" dt="2022-03-09T22:25:23.157" v="38" actId="2696"/>
        <pc:sldMkLst>
          <pc:docMk/>
          <pc:sldMk cId="0" sldId="327"/>
        </pc:sldMkLst>
      </pc:sldChg>
      <pc:sldChg chg="del">
        <pc:chgData name="Froduald Kabanza" userId="edf393d0-642b-4b9e-8c75-f62133241689" providerId="ADAL" clId="{206678B6-93D1-4D31-A534-982380F3B39C}" dt="2022-03-09T22:25:23.157" v="38" actId="2696"/>
        <pc:sldMkLst>
          <pc:docMk/>
          <pc:sldMk cId="0" sldId="328"/>
        </pc:sldMkLst>
      </pc:sldChg>
      <pc:sldChg chg="del">
        <pc:chgData name="Froduald Kabanza" userId="edf393d0-642b-4b9e-8c75-f62133241689" providerId="ADAL" clId="{206678B6-93D1-4D31-A534-982380F3B39C}" dt="2022-03-09T22:25:23.157" v="38" actId="2696"/>
        <pc:sldMkLst>
          <pc:docMk/>
          <pc:sldMk cId="0" sldId="329"/>
        </pc:sldMkLst>
      </pc:sldChg>
      <pc:sldChg chg="del">
        <pc:chgData name="Froduald Kabanza" userId="edf393d0-642b-4b9e-8c75-f62133241689" providerId="ADAL" clId="{206678B6-93D1-4D31-A534-982380F3B39C}" dt="2022-03-09T22:25:23.157" v="38" actId="2696"/>
        <pc:sldMkLst>
          <pc:docMk/>
          <pc:sldMk cId="0" sldId="330"/>
        </pc:sldMkLst>
      </pc:sldChg>
      <pc:sldChg chg="addSp delSp modSp add mod modShow modNotes modNotesTx">
        <pc:chgData name="Froduald Kabanza" userId="edf393d0-642b-4b9e-8c75-f62133241689" providerId="ADAL" clId="{206678B6-93D1-4D31-A534-982380F3B39C}" dt="2022-03-10T11:39:27.526" v="1365" actId="729"/>
        <pc:sldMkLst>
          <pc:docMk/>
          <pc:sldMk cId="0" sldId="331"/>
        </pc:sldMkLst>
        <pc:spChg chg="add del mod">
          <ac:chgData name="Froduald Kabanza" userId="edf393d0-642b-4b9e-8c75-f62133241689" providerId="ADAL" clId="{206678B6-93D1-4D31-A534-982380F3B39C}" dt="2022-03-09T23:51:24.996" v="195" actId="478"/>
          <ac:spMkLst>
            <pc:docMk/>
            <pc:sldMk cId="0" sldId="331"/>
            <ac:spMk id="2" creationId="{ACED8C4B-77D4-4EB4-A396-ECCBCF5F43A9}"/>
          </ac:spMkLst>
        </pc:spChg>
        <pc:spChg chg="add mod ord">
          <ac:chgData name="Froduald Kabanza" userId="edf393d0-642b-4b9e-8c75-f62133241689" providerId="ADAL" clId="{206678B6-93D1-4D31-A534-982380F3B39C}" dt="2022-03-09T23:58:53.808" v="256" actId="165"/>
          <ac:spMkLst>
            <pc:docMk/>
            <pc:sldMk cId="0" sldId="331"/>
            <ac:spMk id="3" creationId="{18513516-1AF9-4EF5-9799-D57C45D73175}"/>
          </ac:spMkLst>
        </pc:spChg>
        <pc:spChg chg="mod topLvl">
          <ac:chgData name="Froduald Kabanza" userId="edf393d0-642b-4b9e-8c75-f62133241689" providerId="ADAL" clId="{206678B6-93D1-4D31-A534-982380F3B39C}" dt="2022-03-10T00:05:30.485" v="314" actId="1076"/>
          <ac:spMkLst>
            <pc:docMk/>
            <pc:sldMk cId="0" sldId="331"/>
            <ac:spMk id="7" creationId="{00000000-0000-0000-0000-000000000000}"/>
          </ac:spMkLst>
        </pc:spChg>
        <pc:spChg chg="mod">
          <ac:chgData name="Froduald Kabanza" userId="edf393d0-642b-4b9e-8c75-f62133241689" providerId="ADAL" clId="{206678B6-93D1-4D31-A534-982380F3B39C}" dt="2022-03-10T00:05:30.485" v="314" actId="1076"/>
          <ac:spMkLst>
            <pc:docMk/>
            <pc:sldMk cId="0" sldId="331"/>
            <ac:spMk id="13" creationId="{00000000-0000-0000-0000-000000000000}"/>
          </ac:spMkLst>
        </pc:spChg>
        <pc:spChg chg="add mod ord">
          <ac:chgData name="Froduald Kabanza" userId="edf393d0-642b-4b9e-8c75-f62133241689" providerId="ADAL" clId="{206678B6-93D1-4D31-A534-982380F3B39C}" dt="2022-03-09T23:58:53.808" v="256" actId="165"/>
          <ac:spMkLst>
            <pc:docMk/>
            <pc:sldMk cId="0" sldId="331"/>
            <ac:spMk id="21" creationId="{68B3C812-7AF0-4A4C-8F91-8DB581E23319}"/>
          </ac:spMkLst>
        </pc:spChg>
        <pc:spChg chg="add mod">
          <ac:chgData name="Froduald Kabanza" userId="edf393d0-642b-4b9e-8c75-f62133241689" providerId="ADAL" clId="{206678B6-93D1-4D31-A534-982380F3B39C}" dt="2022-03-10T00:10:36.637" v="397" actId="20577"/>
          <ac:spMkLst>
            <pc:docMk/>
            <pc:sldMk cId="0" sldId="331"/>
            <ac:spMk id="22" creationId="{8AD40AA6-3EFC-4A4F-BAD4-387F931CFD92}"/>
          </ac:spMkLst>
        </pc:spChg>
        <pc:spChg chg="mod">
          <ac:chgData name="Froduald Kabanza" userId="edf393d0-642b-4b9e-8c75-f62133241689" providerId="ADAL" clId="{206678B6-93D1-4D31-A534-982380F3B39C}" dt="2022-03-10T00:05:07.702" v="312" actId="14100"/>
          <ac:spMkLst>
            <pc:docMk/>
            <pc:sldMk cId="0" sldId="331"/>
            <ac:spMk id="27" creationId="{597489E8-8681-4D20-BD9C-EA66E269BC1A}"/>
          </ac:spMkLst>
        </pc:spChg>
        <pc:spChg chg="add mod">
          <ac:chgData name="Froduald Kabanza" userId="edf393d0-642b-4b9e-8c75-f62133241689" providerId="ADAL" clId="{206678B6-93D1-4D31-A534-982380F3B39C}" dt="2022-03-09T23:59:42.052" v="264" actId="164"/>
          <ac:spMkLst>
            <pc:docMk/>
            <pc:sldMk cId="0" sldId="331"/>
            <ac:spMk id="28" creationId="{D3F93A7F-E5F3-4446-9BFB-75BB4B2DFDDD}"/>
          </ac:spMkLst>
        </pc:spChg>
        <pc:spChg chg="add mod">
          <ac:chgData name="Froduald Kabanza" userId="edf393d0-642b-4b9e-8c75-f62133241689" providerId="ADAL" clId="{206678B6-93D1-4D31-A534-982380F3B39C}" dt="2022-03-10T00:10:39.827" v="399" actId="20577"/>
          <ac:spMkLst>
            <pc:docMk/>
            <pc:sldMk cId="0" sldId="331"/>
            <ac:spMk id="32" creationId="{CBCC8E26-F99E-4763-BEF3-82467D3E8BAD}"/>
          </ac:spMkLst>
        </pc:spChg>
        <pc:spChg chg="mod">
          <ac:chgData name="Froduald Kabanza" userId="edf393d0-642b-4b9e-8c75-f62133241689" providerId="ADAL" clId="{206678B6-93D1-4D31-A534-982380F3B39C}" dt="2022-03-09T23:48:02.788" v="182" actId="20577"/>
          <ac:spMkLst>
            <pc:docMk/>
            <pc:sldMk cId="0" sldId="331"/>
            <ac:spMk id="26625" creationId="{00000000-0000-0000-0000-000000000000}"/>
          </ac:spMkLst>
        </pc:spChg>
        <pc:spChg chg="mod">
          <ac:chgData name="Froduald Kabanza" userId="edf393d0-642b-4b9e-8c75-f62133241689" providerId="ADAL" clId="{206678B6-93D1-4D31-A534-982380F3B39C}" dt="2022-03-10T00:06:14.532" v="333" actId="1076"/>
          <ac:spMkLst>
            <pc:docMk/>
            <pc:sldMk cId="0" sldId="331"/>
            <ac:spMk id="26626" creationId="{00000000-0000-0000-0000-000000000000}"/>
          </ac:spMkLst>
        </pc:spChg>
        <pc:grpChg chg="add mod topLvl">
          <ac:chgData name="Froduald Kabanza" userId="edf393d0-642b-4b9e-8c75-f62133241689" providerId="ADAL" clId="{206678B6-93D1-4D31-A534-982380F3B39C}" dt="2022-03-09T23:59:03.198" v="257" actId="164"/>
          <ac:grpSpMkLst>
            <pc:docMk/>
            <pc:sldMk cId="0" sldId="331"/>
            <ac:grpSpMk id="4" creationId="{E8684546-0593-49FD-BE97-E7704367F322}"/>
          </ac:grpSpMkLst>
        </pc:grpChg>
        <pc:grpChg chg="add mod topLvl">
          <ac:chgData name="Froduald Kabanza" userId="edf393d0-642b-4b9e-8c75-f62133241689" providerId="ADAL" clId="{206678B6-93D1-4D31-A534-982380F3B39C}" dt="2022-03-09T23:59:03.198" v="257" actId="164"/>
          <ac:grpSpMkLst>
            <pc:docMk/>
            <pc:sldMk cId="0" sldId="331"/>
            <ac:grpSpMk id="9" creationId="{EC994005-F8B1-4D45-9298-39020BA310F7}"/>
          </ac:grpSpMkLst>
        </pc:grpChg>
        <pc:grpChg chg="add del mod">
          <ac:chgData name="Froduald Kabanza" userId="edf393d0-642b-4b9e-8c75-f62133241689" providerId="ADAL" clId="{206678B6-93D1-4D31-A534-982380F3B39C}" dt="2022-03-09T23:58:53.808" v="256" actId="165"/>
          <ac:grpSpMkLst>
            <pc:docMk/>
            <pc:sldMk cId="0" sldId="331"/>
            <ac:grpSpMk id="10" creationId="{95B771CA-74CB-439F-88C7-41D72B1542AE}"/>
          </ac:grpSpMkLst>
        </pc:grpChg>
        <pc:grpChg chg="mod">
          <ac:chgData name="Froduald Kabanza" userId="edf393d0-642b-4b9e-8c75-f62133241689" providerId="ADAL" clId="{206678B6-93D1-4D31-A534-982380F3B39C}" dt="2022-03-10T00:05:30.485" v="314" actId="1076"/>
          <ac:grpSpMkLst>
            <pc:docMk/>
            <pc:sldMk cId="0" sldId="331"/>
            <ac:grpSpMk id="11" creationId="{00000000-0000-0000-0000-000000000000}"/>
          </ac:grpSpMkLst>
        </pc:grpChg>
        <pc:grpChg chg="del">
          <ac:chgData name="Froduald Kabanza" userId="edf393d0-642b-4b9e-8c75-f62133241689" providerId="ADAL" clId="{206678B6-93D1-4D31-A534-982380F3B39C}" dt="2022-03-09T23:59:20.365" v="262" actId="478"/>
          <ac:grpSpMkLst>
            <pc:docMk/>
            <pc:sldMk cId="0" sldId="331"/>
            <ac:grpSpMk id="14" creationId="{00000000-0000-0000-0000-000000000000}"/>
          </ac:grpSpMkLst>
        </pc:grpChg>
        <pc:grpChg chg="add mod">
          <ac:chgData name="Froduald Kabanza" userId="edf393d0-642b-4b9e-8c75-f62133241689" providerId="ADAL" clId="{206678B6-93D1-4D31-A534-982380F3B39C}" dt="2022-03-10T00:06:20.741" v="334" actId="164"/>
          <ac:grpSpMkLst>
            <pc:docMk/>
            <pc:sldMk cId="0" sldId="331"/>
            <ac:grpSpMk id="18" creationId="{A13EF1D6-92DD-401E-9F69-52C7971E044F}"/>
          </ac:grpSpMkLst>
        </pc:grpChg>
        <pc:grpChg chg="add mod">
          <ac:chgData name="Froduald Kabanza" userId="edf393d0-642b-4b9e-8c75-f62133241689" providerId="ADAL" clId="{206678B6-93D1-4D31-A534-982380F3B39C}" dt="2022-03-10T00:05:19.483" v="313" actId="1076"/>
          <ac:grpSpMkLst>
            <pc:docMk/>
            <pc:sldMk cId="0" sldId="331"/>
            <ac:grpSpMk id="19" creationId="{4C8A1E8D-7047-4B4E-BE8B-49180868301D}"/>
          </ac:grpSpMkLst>
        </pc:grpChg>
        <pc:grpChg chg="add mod">
          <ac:chgData name="Froduald Kabanza" userId="edf393d0-642b-4b9e-8c75-f62133241689" providerId="ADAL" clId="{206678B6-93D1-4D31-A534-982380F3B39C}" dt="2022-03-10T00:05:30.485" v="314" actId="1076"/>
          <ac:grpSpMkLst>
            <pc:docMk/>
            <pc:sldMk cId="0" sldId="331"/>
            <ac:grpSpMk id="20" creationId="{C82891A0-7D3F-401E-B813-C6E575F06977}"/>
          </ac:grpSpMkLst>
        </pc:grpChg>
        <pc:grpChg chg="add mod">
          <ac:chgData name="Froduald Kabanza" userId="edf393d0-642b-4b9e-8c75-f62133241689" providerId="ADAL" clId="{206678B6-93D1-4D31-A534-982380F3B39C}" dt="2022-03-10T00:06:20.741" v="334" actId="164"/>
          <ac:grpSpMkLst>
            <pc:docMk/>
            <pc:sldMk cId="0" sldId="331"/>
            <ac:grpSpMk id="23" creationId="{E62B4436-C077-4078-B2BA-6E13B08C0B17}"/>
          </ac:grpSpMkLst>
        </pc:grpChg>
        <pc:grpChg chg="add mod">
          <ac:chgData name="Froduald Kabanza" userId="edf393d0-642b-4b9e-8c75-f62133241689" providerId="ADAL" clId="{206678B6-93D1-4D31-A534-982380F3B39C}" dt="2022-03-09T23:59:42.052" v="264" actId="164"/>
          <ac:grpSpMkLst>
            <pc:docMk/>
            <pc:sldMk cId="0" sldId="331"/>
            <ac:grpSpMk id="25" creationId="{8F69EB54-BD7C-4D9A-9F49-F041FB6E8BF4}"/>
          </ac:grpSpMkLst>
        </pc:grpChg>
        <pc:graphicFrameChg chg="mod">
          <ac:chgData name="Froduald Kabanza" userId="edf393d0-642b-4b9e-8c75-f62133241689" providerId="ADAL" clId="{206678B6-93D1-4D31-A534-982380F3B39C}" dt="2022-03-10T00:05:30.485" v="314" actId="1076"/>
          <ac:graphicFrameMkLst>
            <pc:docMk/>
            <pc:sldMk cId="0" sldId="331"/>
            <ac:graphicFrameMk id="12" creationId="{00000000-0000-0000-0000-000000000000}"/>
          </ac:graphicFrameMkLst>
        </pc:graphicFrameChg>
        <pc:graphicFrameChg chg="add mod">
          <ac:chgData name="Froduald Kabanza" userId="edf393d0-642b-4b9e-8c75-f62133241689" providerId="ADAL" clId="{206678B6-93D1-4D31-A534-982380F3B39C}" dt="2022-03-09T23:58:53.808" v="256" actId="165"/>
          <ac:graphicFrameMkLst>
            <pc:docMk/>
            <pc:sldMk cId="0" sldId="331"/>
            <ac:graphicFrameMk id="17" creationId="{62484011-DD20-475A-A6D2-8F2BF78A8D6E}"/>
          </ac:graphicFrameMkLst>
        </pc:graphicFrameChg>
        <pc:graphicFrameChg chg="mod">
          <ac:chgData name="Froduald Kabanza" userId="edf393d0-642b-4b9e-8c75-f62133241689" providerId="ADAL" clId="{206678B6-93D1-4D31-A534-982380F3B39C}" dt="2022-03-09T23:59:34.894" v="263"/>
          <ac:graphicFrameMkLst>
            <pc:docMk/>
            <pc:sldMk cId="0" sldId="331"/>
            <ac:graphicFrameMk id="26" creationId="{738D0120-ACB4-4D2F-941C-CEEA7F6AE819}"/>
          </ac:graphicFrameMkLst>
        </pc:graphicFrameChg>
        <pc:picChg chg="add mod">
          <ac:chgData name="Froduald Kabanza" userId="edf393d0-642b-4b9e-8c75-f62133241689" providerId="ADAL" clId="{206678B6-93D1-4D31-A534-982380F3B39C}" dt="2022-03-09T23:58:53.808" v="256" actId="165"/>
          <ac:picMkLst>
            <pc:docMk/>
            <pc:sldMk cId="0" sldId="331"/>
            <ac:picMk id="6" creationId="{A870ACD0-9822-4317-8738-6DED59900D46}"/>
          </ac:picMkLst>
        </pc:picChg>
        <pc:picChg chg="mod topLvl">
          <ac:chgData name="Froduald Kabanza" userId="edf393d0-642b-4b9e-8c75-f62133241689" providerId="ADAL" clId="{206678B6-93D1-4D31-A534-982380F3B39C}" dt="2022-03-09T23:59:03.198" v="257" actId="164"/>
          <ac:picMkLst>
            <pc:docMk/>
            <pc:sldMk cId="0" sldId="331"/>
            <ac:picMk id="8" creationId="{00000000-0000-0000-0000-000000000000}"/>
          </ac:picMkLst>
        </pc:picChg>
      </pc:sldChg>
      <pc:sldChg chg="modSp mod">
        <pc:chgData name="Froduald Kabanza" userId="edf393d0-642b-4b9e-8c75-f62133241689" providerId="ADAL" clId="{206678B6-93D1-4D31-A534-982380F3B39C}" dt="2022-03-09T22:24:48.353" v="37" actId="20577"/>
        <pc:sldMkLst>
          <pc:docMk/>
          <pc:sldMk cId="154423500" sldId="332"/>
        </pc:sldMkLst>
        <pc:spChg chg="mod">
          <ac:chgData name="Froduald Kabanza" userId="edf393d0-642b-4b9e-8c75-f62133241689" providerId="ADAL" clId="{206678B6-93D1-4D31-A534-982380F3B39C}" dt="2022-03-09T22:24:48.353" v="37" actId="20577"/>
          <ac:spMkLst>
            <pc:docMk/>
            <pc:sldMk cId="154423500" sldId="332"/>
            <ac:spMk id="6" creationId="{50B0FB34-D872-45C2-9416-85ECF442F569}"/>
          </ac:spMkLst>
        </pc:spChg>
      </pc:sldChg>
      <pc:sldChg chg="add mod ord modShow">
        <pc:chgData name="Froduald Kabanza" userId="edf393d0-642b-4b9e-8c75-f62133241689" providerId="ADAL" clId="{206678B6-93D1-4D31-A534-982380F3B39C}" dt="2022-03-11T13:30:49.282" v="4578" actId="729"/>
        <pc:sldMkLst>
          <pc:docMk/>
          <pc:sldMk cId="0" sldId="333"/>
        </pc:sldMkLst>
      </pc:sldChg>
      <pc:sldChg chg="addSp delSp modSp add mod modAnim modShow modNotesTx">
        <pc:chgData name="Froduald Kabanza" userId="edf393d0-642b-4b9e-8c75-f62133241689" providerId="ADAL" clId="{206678B6-93D1-4D31-A534-982380F3B39C}" dt="2022-04-22T16:21:29.369" v="15724" actId="20577"/>
        <pc:sldMkLst>
          <pc:docMk/>
          <pc:sldMk cId="0" sldId="335"/>
        </pc:sldMkLst>
        <pc:spChg chg="add mod">
          <ac:chgData name="Froduald Kabanza" userId="edf393d0-642b-4b9e-8c75-f62133241689" providerId="ADAL" clId="{206678B6-93D1-4D31-A534-982380F3B39C}" dt="2022-03-12T22:28:24.367" v="7108" actId="164"/>
          <ac:spMkLst>
            <pc:docMk/>
            <pc:sldMk cId="0" sldId="335"/>
            <ac:spMk id="2" creationId="{47166E4C-5A77-460D-84A6-65D84505CDD1}"/>
          </ac:spMkLst>
        </pc:spChg>
        <pc:spChg chg="mod">
          <ac:chgData name="Froduald Kabanza" userId="edf393d0-642b-4b9e-8c75-f62133241689" providerId="ADAL" clId="{206678B6-93D1-4D31-A534-982380F3B39C}" dt="2022-03-12T22:32:15.955" v="7148" actId="1076"/>
          <ac:spMkLst>
            <pc:docMk/>
            <pc:sldMk cId="0" sldId="335"/>
            <ac:spMk id="13" creationId="{00000000-0000-0000-0000-000000000000}"/>
          </ac:spMkLst>
        </pc:spChg>
        <pc:spChg chg="del">
          <ac:chgData name="Froduald Kabanza" userId="edf393d0-642b-4b9e-8c75-f62133241689" providerId="ADAL" clId="{206678B6-93D1-4D31-A534-982380F3B39C}" dt="2022-03-12T22:28:42.645" v="7110" actId="478"/>
          <ac:spMkLst>
            <pc:docMk/>
            <pc:sldMk cId="0" sldId="335"/>
            <ac:spMk id="14" creationId="{00000000-0000-0000-0000-000000000000}"/>
          </ac:spMkLst>
        </pc:spChg>
        <pc:grpChg chg="add mod">
          <ac:chgData name="Froduald Kabanza" userId="edf393d0-642b-4b9e-8c75-f62133241689" providerId="ADAL" clId="{206678B6-93D1-4D31-A534-982380F3B39C}" dt="2022-03-12T22:32:11.967" v="7146" actId="1076"/>
          <ac:grpSpMkLst>
            <pc:docMk/>
            <pc:sldMk cId="0" sldId="335"/>
            <ac:grpSpMk id="3" creationId="{4294A175-1D08-43A1-8014-928601198DFC}"/>
          </ac:grpSpMkLst>
        </pc:grpChg>
        <pc:grpChg chg="add mod">
          <ac:chgData name="Froduald Kabanza" userId="edf393d0-642b-4b9e-8c75-f62133241689" providerId="ADAL" clId="{206678B6-93D1-4D31-A534-982380F3B39C}" dt="2022-03-12T22:32:15.955" v="7148" actId="1076"/>
          <ac:grpSpMkLst>
            <pc:docMk/>
            <pc:sldMk cId="0" sldId="335"/>
            <ac:grpSpMk id="5" creationId="{B271D1EB-C74D-4B8C-9AD3-FB8171AF1C38}"/>
          </ac:grpSpMkLst>
        </pc:grpChg>
        <pc:picChg chg="add del mod">
          <ac:chgData name="Froduald Kabanza" userId="edf393d0-642b-4b9e-8c75-f62133241689" providerId="ADAL" clId="{206678B6-93D1-4D31-A534-982380F3B39C}" dt="2022-03-12T22:27:18.918" v="7104" actId="478"/>
          <ac:picMkLst>
            <pc:docMk/>
            <pc:sldMk cId="0" sldId="335"/>
            <ac:picMk id="15" creationId="{821EB2A9-E761-4459-89C9-DD41A93A424B}"/>
          </ac:picMkLst>
        </pc:picChg>
        <pc:picChg chg="add mod">
          <ac:chgData name="Froduald Kabanza" userId="edf393d0-642b-4b9e-8c75-f62133241689" providerId="ADAL" clId="{206678B6-93D1-4D31-A534-982380F3B39C}" dt="2022-03-12T22:28:24.367" v="7108" actId="164"/>
          <ac:picMkLst>
            <pc:docMk/>
            <pc:sldMk cId="0" sldId="335"/>
            <ac:picMk id="17" creationId="{2E8F657C-FD40-4B69-8BF3-2E5FE2C4C87E}"/>
          </ac:picMkLst>
        </pc:picChg>
        <pc:picChg chg="add mod">
          <ac:chgData name="Froduald Kabanza" userId="edf393d0-642b-4b9e-8c75-f62133241689" providerId="ADAL" clId="{206678B6-93D1-4D31-A534-982380F3B39C}" dt="2022-03-12T22:28:24.367" v="7108" actId="164"/>
          <ac:picMkLst>
            <pc:docMk/>
            <pc:sldMk cId="0" sldId="335"/>
            <ac:picMk id="18" creationId="{28B13B65-31FA-471A-B5BE-5933618DE443}"/>
          </ac:picMkLst>
        </pc:picChg>
        <pc:picChg chg="mod">
          <ac:chgData name="Froduald Kabanza" userId="edf393d0-642b-4b9e-8c75-f62133241689" providerId="ADAL" clId="{206678B6-93D1-4D31-A534-982380F3B39C}" dt="2022-03-12T22:32:15.955" v="7148" actId="1076"/>
          <ac:picMkLst>
            <pc:docMk/>
            <pc:sldMk cId="0" sldId="335"/>
            <ac:picMk id="34822" creationId="{00000000-0000-0000-0000-000000000000}"/>
          </ac:picMkLst>
        </pc:picChg>
        <pc:cxnChg chg="mod">
          <ac:chgData name="Froduald Kabanza" userId="edf393d0-642b-4b9e-8c75-f62133241689" providerId="ADAL" clId="{206678B6-93D1-4D31-A534-982380F3B39C}" dt="2022-03-12T22:32:15.955" v="7148" actId="1076"/>
          <ac:cxnSpMkLst>
            <pc:docMk/>
            <pc:sldMk cId="0" sldId="335"/>
            <ac:cxnSpMk id="8" creationId="{00000000-0000-0000-0000-000000000000}"/>
          </ac:cxnSpMkLst>
        </pc:cxnChg>
        <pc:cxnChg chg="mod">
          <ac:chgData name="Froduald Kabanza" userId="edf393d0-642b-4b9e-8c75-f62133241689" providerId="ADAL" clId="{206678B6-93D1-4D31-A534-982380F3B39C}" dt="2022-03-12T22:32:15.955" v="7148" actId="1076"/>
          <ac:cxnSpMkLst>
            <pc:docMk/>
            <pc:sldMk cId="0" sldId="335"/>
            <ac:cxnSpMk id="16" creationId="{00000000-0000-0000-0000-000000000000}"/>
          </ac:cxnSpMkLst>
        </pc:cxnChg>
      </pc:sldChg>
      <pc:sldChg chg="addSp delSp modSp add del mod modShow">
        <pc:chgData name="Froduald Kabanza" userId="edf393d0-642b-4b9e-8c75-f62133241689" providerId="ADAL" clId="{206678B6-93D1-4D31-A534-982380F3B39C}" dt="2022-03-12T22:30:02.284" v="7122"/>
        <pc:sldMkLst>
          <pc:docMk/>
          <pc:sldMk cId="0" sldId="336"/>
        </pc:sldMkLst>
        <pc:spChg chg="mod">
          <ac:chgData name="Froduald Kabanza" userId="edf393d0-642b-4b9e-8c75-f62133241689" providerId="ADAL" clId="{206678B6-93D1-4D31-A534-982380F3B39C}" dt="2022-03-10T01:43:10.564" v="1286"/>
          <ac:spMkLst>
            <pc:docMk/>
            <pc:sldMk cId="0" sldId="336"/>
            <ac:spMk id="10" creationId="{0557D21C-5CBC-41AD-B77B-90D2F1774A22}"/>
          </ac:spMkLst>
        </pc:spChg>
        <pc:spChg chg="mod">
          <ac:chgData name="Froduald Kabanza" userId="edf393d0-642b-4b9e-8c75-f62133241689" providerId="ADAL" clId="{206678B6-93D1-4D31-A534-982380F3B39C}" dt="2022-03-11T15:17:38.987" v="4627" actId="20577"/>
          <ac:spMkLst>
            <pc:docMk/>
            <pc:sldMk cId="0" sldId="336"/>
            <ac:spMk id="11" creationId="{D2599B88-AE30-4A6D-AA65-81D0DC1E9120}"/>
          </ac:spMkLst>
        </pc:spChg>
        <pc:spChg chg="mod">
          <ac:chgData name="Froduald Kabanza" userId="edf393d0-642b-4b9e-8c75-f62133241689" providerId="ADAL" clId="{206678B6-93D1-4D31-A534-982380F3B39C}" dt="2022-03-11T15:17:35.708" v="4626" actId="20577"/>
          <ac:spMkLst>
            <pc:docMk/>
            <pc:sldMk cId="0" sldId="336"/>
            <ac:spMk id="12" creationId="{E3F0E4F0-3B4A-43EE-A17B-E927C1B28A15}"/>
          </ac:spMkLst>
        </pc:spChg>
        <pc:spChg chg="mod">
          <ac:chgData name="Froduald Kabanza" userId="edf393d0-642b-4b9e-8c75-f62133241689" providerId="ADAL" clId="{206678B6-93D1-4D31-A534-982380F3B39C}" dt="2022-03-11T15:17:51.650" v="4630" actId="20577"/>
          <ac:spMkLst>
            <pc:docMk/>
            <pc:sldMk cId="0" sldId="336"/>
            <ac:spMk id="13" creationId="{2AF2C711-B423-4086-9DEA-5ADBF20A5DFA}"/>
          </ac:spMkLst>
        </pc:spChg>
        <pc:spChg chg="mod">
          <ac:chgData name="Froduald Kabanza" userId="edf393d0-642b-4b9e-8c75-f62133241689" providerId="ADAL" clId="{206678B6-93D1-4D31-A534-982380F3B39C}" dt="2022-03-10T01:44:57.340" v="1301" actId="20577"/>
          <ac:spMkLst>
            <pc:docMk/>
            <pc:sldMk cId="0" sldId="336"/>
            <ac:spMk id="35842" creationId="{00000000-0000-0000-0000-000000000000}"/>
          </ac:spMkLst>
        </pc:spChg>
        <pc:grpChg chg="add mod">
          <ac:chgData name="Froduald Kabanza" userId="edf393d0-642b-4b9e-8c75-f62133241689" providerId="ADAL" clId="{206678B6-93D1-4D31-A534-982380F3B39C}" dt="2022-03-10T01:45:03.320" v="1302" actId="1076"/>
          <ac:grpSpMkLst>
            <pc:docMk/>
            <pc:sldMk cId="0" sldId="336"/>
            <ac:grpSpMk id="9" creationId="{578E624C-118A-4951-9AB3-B0A08A24D9BC}"/>
          </ac:grpSpMkLst>
        </pc:grpChg>
        <pc:picChg chg="add del mod">
          <ac:chgData name="Froduald Kabanza" userId="edf393d0-642b-4b9e-8c75-f62133241689" providerId="ADAL" clId="{206678B6-93D1-4D31-A534-982380F3B39C}" dt="2022-03-12T22:30:02.284" v="7122"/>
          <ac:picMkLst>
            <pc:docMk/>
            <pc:sldMk cId="0" sldId="336"/>
            <ac:picMk id="14" creationId="{7E461AEC-FB1F-4652-8B59-136A12FFE6ED}"/>
          </ac:picMkLst>
        </pc:picChg>
        <pc:picChg chg="add del mod">
          <ac:chgData name="Froduald Kabanza" userId="edf393d0-642b-4b9e-8c75-f62133241689" providerId="ADAL" clId="{206678B6-93D1-4D31-A534-982380F3B39C}" dt="2022-03-12T22:30:02.284" v="7122"/>
          <ac:picMkLst>
            <pc:docMk/>
            <pc:sldMk cId="0" sldId="336"/>
            <ac:picMk id="15" creationId="{DD51AA11-9DF7-4CBD-9FD3-10FCF5B02797}"/>
          </ac:picMkLst>
        </pc:picChg>
        <pc:picChg chg="add del mod">
          <ac:chgData name="Froduald Kabanza" userId="edf393d0-642b-4b9e-8c75-f62133241689" providerId="ADAL" clId="{206678B6-93D1-4D31-A534-982380F3B39C}" dt="2022-03-12T22:30:02.284" v="7122"/>
          <ac:picMkLst>
            <pc:docMk/>
            <pc:sldMk cId="0" sldId="336"/>
            <ac:picMk id="16" creationId="{2683794E-57E7-48CF-B6FB-CDF357761F6E}"/>
          </ac:picMkLst>
        </pc:picChg>
      </pc:sldChg>
      <pc:sldChg chg="addSp delSp modSp add del mod modAnim modShow modNotesTx">
        <pc:chgData name="Froduald Kabanza" userId="edf393d0-642b-4b9e-8c75-f62133241689" providerId="ADAL" clId="{206678B6-93D1-4D31-A534-982380F3B39C}" dt="2022-03-17T12:18:18.182" v="15455"/>
        <pc:sldMkLst>
          <pc:docMk/>
          <pc:sldMk cId="0" sldId="337"/>
        </pc:sldMkLst>
        <pc:spChg chg="mod">
          <ac:chgData name="Froduald Kabanza" userId="edf393d0-642b-4b9e-8c75-f62133241689" providerId="ADAL" clId="{206678B6-93D1-4D31-A534-982380F3B39C}" dt="2022-03-10T01:42:52.546" v="1280"/>
          <ac:spMkLst>
            <pc:docMk/>
            <pc:sldMk cId="0" sldId="337"/>
            <ac:spMk id="9" creationId="{2B989B90-88E8-4D35-8B0D-191A320FD65B}"/>
          </ac:spMkLst>
        </pc:spChg>
        <pc:spChg chg="mod">
          <ac:chgData name="Froduald Kabanza" userId="edf393d0-642b-4b9e-8c75-f62133241689" providerId="ADAL" clId="{206678B6-93D1-4D31-A534-982380F3B39C}" dt="2022-03-11T15:18:05.303" v="4632" actId="20577"/>
          <ac:spMkLst>
            <pc:docMk/>
            <pc:sldMk cId="0" sldId="337"/>
            <ac:spMk id="10" creationId="{B85FA93B-8FD8-4FD6-8113-48E31A9B7753}"/>
          </ac:spMkLst>
        </pc:spChg>
        <pc:spChg chg="mod">
          <ac:chgData name="Froduald Kabanza" userId="edf393d0-642b-4b9e-8c75-f62133241689" providerId="ADAL" clId="{206678B6-93D1-4D31-A534-982380F3B39C}" dt="2022-03-11T15:18:15.445" v="4634" actId="20577"/>
          <ac:spMkLst>
            <pc:docMk/>
            <pc:sldMk cId="0" sldId="337"/>
            <ac:spMk id="11" creationId="{C04956E2-3A02-4C4A-8DF6-6E47C580C5CC}"/>
          </ac:spMkLst>
        </pc:spChg>
        <pc:spChg chg="mod">
          <ac:chgData name="Froduald Kabanza" userId="edf393d0-642b-4b9e-8c75-f62133241689" providerId="ADAL" clId="{206678B6-93D1-4D31-A534-982380F3B39C}" dt="2022-03-11T15:18:21.842" v="4636" actId="20577"/>
          <ac:spMkLst>
            <pc:docMk/>
            <pc:sldMk cId="0" sldId="337"/>
            <ac:spMk id="12" creationId="{29A98822-05C2-4498-89B5-7C8EBBC387B2}"/>
          </ac:spMkLst>
        </pc:spChg>
        <pc:spChg chg="add mod">
          <ac:chgData name="Froduald Kabanza" userId="edf393d0-642b-4b9e-8c75-f62133241689" providerId="ADAL" clId="{206678B6-93D1-4D31-A534-982380F3B39C}" dt="2022-03-12T22:31:27.783" v="7142" actId="164"/>
          <ac:spMkLst>
            <pc:docMk/>
            <pc:sldMk cId="0" sldId="337"/>
            <ac:spMk id="16" creationId="{8AAAB8DE-587B-488E-B14C-F463FC35F85D}"/>
          </ac:spMkLst>
        </pc:spChg>
        <pc:spChg chg="mod">
          <ac:chgData name="Froduald Kabanza" userId="edf393d0-642b-4b9e-8c75-f62133241689" providerId="ADAL" clId="{206678B6-93D1-4D31-A534-982380F3B39C}" dt="2022-03-10T01:48:08.995" v="1327" actId="20577"/>
          <ac:spMkLst>
            <pc:docMk/>
            <pc:sldMk cId="0" sldId="337"/>
            <ac:spMk id="36866" creationId="{00000000-0000-0000-0000-000000000000}"/>
          </ac:spMkLst>
        </pc:spChg>
        <pc:grpChg chg="add mod">
          <ac:chgData name="Froduald Kabanza" userId="edf393d0-642b-4b9e-8c75-f62133241689" providerId="ADAL" clId="{206678B6-93D1-4D31-A534-982380F3B39C}" dt="2022-03-12T22:31:27.783" v="7142" actId="164"/>
          <ac:grpSpMkLst>
            <pc:docMk/>
            <pc:sldMk cId="0" sldId="337"/>
            <ac:grpSpMk id="2" creationId="{654C0079-D7B6-4BF6-B872-ADCCBEFD7E69}"/>
          </ac:grpSpMkLst>
        </pc:grpChg>
        <pc:grpChg chg="add mod">
          <ac:chgData name="Froduald Kabanza" userId="edf393d0-642b-4b9e-8c75-f62133241689" providerId="ADAL" clId="{206678B6-93D1-4D31-A534-982380F3B39C}" dt="2022-03-10T01:42:52.546" v="1280"/>
          <ac:grpSpMkLst>
            <pc:docMk/>
            <pc:sldMk cId="0" sldId="337"/>
            <ac:grpSpMk id="8" creationId="{3EB526FF-1BE8-4C28-8AB7-1DAC2A1B1BB7}"/>
          </ac:grpSpMkLst>
        </pc:grpChg>
        <pc:picChg chg="mod">
          <ac:chgData name="Froduald Kabanza" userId="edf393d0-642b-4b9e-8c75-f62133241689" providerId="ADAL" clId="{206678B6-93D1-4D31-A534-982380F3B39C}" dt="2022-03-12T22:30:17.653" v="7128" actId="14100"/>
          <ac:picMkLst>
            <pc:docMk/>
            <pc:sldMk cId="0" sldId="337"/>
            <ac:picMk id="7" creationId="{00000000-0000-0000-0000-000000000000}"/>
          </ac:picMkLst>
        </pc:picChg>
        <pc:picChg chg="add del mod">
          <ac:chgData name="Froduald Kabanza" userId="edf393d0-642b-4b9e-8c75-f62133241689" providerId="ADAL" clId="{206678B6-93D1-4D31-A534-982380F3B39C}" dt="2022-03-12T22:30:48.454" v="7137" actId="478"/>
          <ac:picMkLst>
            <pc:docMk/>
            <pc:sldMk cId="0" sldId="337"/>
            <ac:picMk id="13" creationId="{66BFD133-3413-4F0B-ADFB-D68C30D65597}"/>
          </ac:picMkLst>
        </pc:picChg>
        <pc:picChg chg="add mod">
          <ac:chgData name="Froduald Kabanza" userId="edf393d0-642b-4b9e-8c75-f62133241689" providerId="ADAL" clId="{206678B6-93D1-4D31-A534-982380F3B39C}" dt="2022-03-12T22:31:27.783" v="7142" actId="164"/>
          <ac:picMkLst>
            <pc:docMk/>
            <pc:sldMk cId="0" sldId="337"/>
            <ac:picMk id="14" creationId="{B23C8EE6-0F3D-4722-8966-48549694ABFB}"/>
          </ac:picMkLst>
        </pc:picChg>
        <pc:picChg chg="add mod">
          <ac:chgData name="Froduald Kabanza" userId="edf393d0-642b-4b9e-8c75-f62133241689" providerId="ADAL" clId="{206678B6-93D1-4D31-A534-982380F3B39C}" dt="2022-03-12T22:31:27.783" v="7142" actId="164"/>
          <ac:picMkLst>
            <pc:docMk/>
            <pc:sldMk cId="0" sldId="337"/>
            <ac:picMk id="15" creationId="{7EEBB2B0-E6AD-42A5-861F-96DE4472D9F0}"/>
          </ac:picMkLst>
        </pc:picChg>
      </pc:sldChg>
      <pc:sldChg chg="addSp modSp add del mod modShow">
        <pc:chgData name="Froduald Kabanza" userId="edf393d0-642b-4b9e-8c75-f62133241689" providerId="ADAL" clId="{206678B6-93D1-4D31-A534-982380F3B39C}" dt="2022-03-11T15:19:09.475" v="4648" actId="20577"/>
        <pc:sldMkLst>
          <pc:docMk/>
          <pc:sldMk cId="0" sldId="338"/>
        </pc:sldMkLst>
        <pc:spChg chg="mod">
          <ac:chgData name="Froduald Kabanza" userId="edf393d0-642b-4b9e-8c75-f62133241689" providerId="ADAL" clId="{206678B6-93D1-4D31-A534-982380F3B39C}" dt="2022-03-10T01:49:41.805" v="1338"/>
          <ac:spMkLst>
            <pc:docMk/>
            <pc:sldMk cId="0" sldId="338"/>
            <ac:spMk id="8" creationId="{0F8B2A58-64C1-41FE-BAB1-CA0E35BBB77E}"/>
          </ac:spMkLst>
        </pc:spChg>
        <pc:spChg chg="mod">
          <ac:chgData name="Froduald Kabanza" userId="edf393d0-642b-4b9e-8c75-f62133241689" providerId="ADAL" clId="{206678B6-93D1-4D31-A534-982380F3B39C}" dt="2022-03-11T15:18:56.925" v="4644" actId="20577"/>
          <ac:spMkLst>
            <pc:docMk/>
            <pc:sldMk cId="0" sldId="338"/>
            <ac:spMk id="9" creationId="{49FCD075-7893-46A0-81FC-92870D7193A5}"/>
          </ac:spMkLst>
        </pc:spChg>
        <pc:spChg chg="mod">
          <ac:chgData name="Froduald Kabanza" userId="edf393d0-642b-4b9e-8c75-f62133241689" providerId="ADAL" clId="{206678B6-93D1-4D31-A534-982380F3B39C}" dt="2022-03-11T15:19:09.475" v="4648" actId="20577"/>
          <ac:spMkLst>
            <pc:docMk/>
            <pc:sldMk cId="0" sldId="338"/>
            <ac:spMk id="10" creationId="{189102BA-6C3A-4028-99D7-528FAF7EAC9D}"/>
          </ac:spMkLst>
        </pc:spChg>
        <pc:spChg chg="mod">
          <ac:chgData name="Froduald Kabanza" userId="edf393d0-642b-4b9e-8c75-f62133241689" providerId="ADAL" clId="{206678B6-93D1-4D31-A534-982380F3B39C}" dt="2022-03-11T15:19:02.548" v="4646" actId="20577"/>
          <ac:spMkLst>
            <pc:docMk/>
            <pc:sldMk cId="0" sldId="338"/>
            <ac:spMk id="11" creationId="{B051F201-8887-4A55-B947-2840D580DF0B}"/>
          </ac:spMkLst>
        </pc:spChg>
        <pc:spChg chg="mod">
          <ac:chgData name="Froduald Kabanza" userId="edf393d0-642b-4b9e-8c75-f62133241689" providerId="ADAL" clId="{206678B6-93D1-4D31-A534-982380F3B39C}" dt="2022-03-10T12:05:14.707" v="2328" actId="20577"/>
          <ac:spMkLst>
            <pc:docMk/>
            <pc:sldMk cId="0" sldId="338"/>
            <ac:spMk id="27650" creationId="{00000000-0000-0000-0000-000000000000}"/>
          </ac:spMkLst>
        </pc:spChg>
        <pc:grpChg chg="add mod">
          <ac:chgData name="Froduald Kabanza" userId="edf393d0-642b-4b9e-8c75-f62133241689" providerId="ADAL" clId="{206678B6-93D1-4D31-A534-982380F3B39C}" dt="2022-03-10T01:49:45.481" v="1339" actId="1076"/>
          <ac:grpSpMkLst>
            <pc:docMk/>
            <pc:sldMk cId="0" sldId="338"/>
            <ac:grpSpMk id="7" creationId="{D834CA46-D314-4E92-9C43-2A8C9E5D16D5}"/>
          </ac:grpSpMkLst>
        </pc:grpChg>
      </pc:sldChg>
      <pc:sldChg chg="add del mod modShow">
        <pc:chgData name="Froduald Kabanza" userId="edf393d0-642b-4b9e-8c75-f62133241689" providerId="ADAL" clId="{206678B6-93D1-4D31-A534-982380F3B39C}" dt="2022-03-11T15:15:16.623" v="4606" actId="729"/>
        <pc:sldMkLst>
          <pc:docMk/>
          <pc:sldMk cId="0" sldId="339"/>
        </pc:sldMkLst>
      </pc:sldChg>
      <pc:sldChg chg="modSp add mod modShow">
        <pc:chgData name="Froduald Kabanza" userId="edf393d0-642b-4b9e-8c75-f62133241689" providerId="ADAL" clId="{206678B6-93D1-4D31-A534-982380F3B39C}" dt="2022-03-11T15:15:16.623" v="4606" actId="729"/>
        <pc:sldMkLst>
          <pc:docMk/>
          <pc:sldMk cId="0" sldId="340"/>
        </pc:sldMkLst>
        <pc:spChg chg="mod">
          <ac:chgData name="Froduald Kabanza" userId="edf393d0-642b-4b9e-8c75-f62133241689" providerId="ADAL" clId="{206678B6-93D1-4D31-A534-982380F3B39C}" dt="2022-03-10T12:09:17.177" v="2373" actId="5793"/>
          <ac:spMkLst>
            <pc:docMk/>
            <pc:sldMk cId="0" sldId="340"/>
            <ac:spMk id="38914" creationId="{00000000-0000-0000-0000-000000000000}"/>
          </ac:spMkLst>
        </pc:spChg>
      </pc:sldChg>
      <pc:sldChg chg="add del mod modShow">
        <pc:chgData name="Froduald Kabanza" userId="edf393d0-642b-4b9e-8c75-f62133241689" providerId="ADAL" clId="{206678B6-93D1-4D31-A534-982380F3B39C}" dt="2022-03-11T15:15:16.623" v="4606" actId="729"/>
        <pc:sldMkLst>
          <pc:docMk/>
          <pc:sldMk cId="0" sldId="342"/>
        </pc:sldMkLst>
      </pc:sldChg>
      <pc:sldChg chg="modSp add mod modShow">
        <pc:chgData name="Froduald Kabanza" userId="edf393d0-642b-4b9e-8c75-f62133241689" providerId="ADAL" clId="{206678B6-93D1-4D31-A534-982380F3B39C}" dt="2022-03-11T15:15:16.623" v="4606" actId="729"/>
        <pc:sldMkLst>
          <pc:docMk/>
          <pc:sldMk cId="0" sldId="343"/>
        </pc:sldMkLst>
        <pc:spChg chg="mod">
          <ac:chgData name="Froduald Kabanza" userId="edf393d0-642b-4b9e-8c75-f62133241689" providerId="ADAL" clId="{206678B6-93D1-4D31-A534-982380F3B39C}" dt="2022-03-10T12:53:57.609" v="3060"/>
          <ac:spMkLst>
            <pc:docMk/>
            <pc:sldMk cId="0" sldId="343"/>
            <ac:spMk id="59394" creationId="{00000000-0000-0000-0000-000000000000}"/>
          </ac:spMkLst>
        </pc:spChg>
      </pc:sldChg>
      <pc:sldChg chg="addSp delSp modSp add mod modAnim modShow">
        <pc:chgData name="Froduald Kabanza" userId="edf393d0-642b-4b9e-8c75-f62133241689" providerId="ADAL" clId="{206678B6-93D1-4D31-A534-982380F3B39C}" dt="2022-03-16T22:38:52.124" v="15224" actId="729"/>
        <pc:sldMkLst>
          <pc:docMk/>
          <pc:sldMk cId="0" sldId="344"/>
        </pc:sldMkLst>
        <pc:spChg chg="add del mod">
          <ac:chgData name="Froduald Kabanza" userId="edf393d0-642b-4b9e-8c75-f62133241689" providerId="ADAL" clId="{206678B6-93D1-4D31-A534-982380F3B39C}" dt="2022-03-10T12:19:42.942" v="2570"/>
          <ac:spMkLst>
            <pc:docMk/>
            <pc:sldMk cId="0" sldId="344"/>
            <ac:spMk id="10" creationId="{9987640B-DE0B-4C4F-86AC-A13928129DFC}"/>
          </ac:spMkLst>
        </pc:spChg>
        <pc:spChg chg="add del mod">
          <ac:chgData name="Froduald Kabanza" userId="edf393d0-642b-4b9e-8c75-f62133241689" providerId="ADAL" clId="{206678B6-93D1-4D31-A534-982380F3B39C}" dt="2022-03-10T12:19:42.942" v="2572"/>
          <ac:spMkLst>
            <pc:docMk/>
            <pc:sldMk cId="0" sldId="344"/>
            <ac:spMk id="11" creationId="{D00BCC63-7DA2-4A8E-8750-D3FFE14917E6}"/>
          </ac:spMkLst>
        </pc:spChg>
        <pc:spChg chg="mod">
          <ac:chgData name="Froduald Kabanza" userId="edf393d0-642b-4b9e-8c75-f62133241689" providerId="ADAL" clId="{206678B6-93D1-4D31-A534-982380F3B39C}" dt="2022-03-10T12:13:27.386" v="2501" actId="1076"/>
          <ac:spMkLst>
            <pc:docMk/>
            <pc:sldMk cId="0" sldId="344"/>
            <ac:spMk id="14" creationId="{CC88D71A-3F88-4099-91D5-13933DFA3FDA}"/>
          </ac:spMkLst>
        </pc:spChg>
        <pc:spChg chg="add del">
          <ac:chgData name="Froduald Kabanza" userId="edf393d0-642b-4b9e-8c75-f62133241689" providerId="ADAL" clId="{206678B6-93D1-4D31-A534-982380F3B39C}" dt="2022-03-10T12:11:25.376" v="2394" actId="22"/>
          <ac:spMkLst>
            <pc:docMk/>
            <pc:sldMk cId="0" sldId="344"/>
            <ac:spMk id="17" creationId="{B97B9BB4-6FFF-4147-B537-179411798000}"/>
          </ac:spMkLst>
        </pc:spChg>
        <pc:spChg chg="add mod">
          <ac:chgData name="Froduald Kabanza" userId="edf393d0-642b-4b9e-8c75-f62133241689" providerId="ADAL" clId="{206678B6-93D1-4D31-A534-982380F3B39C}" dt="2022-03-10T12:19:46.207" v="2573" actId="1076"/>
          <ac:spMkLst>
            <pc:docMk/>
            <pc:sldMk cId="0" sldId="344"/>
            <ac:spMk id="22" creationId="{6564971D-A272-4B72-AB82-11C1EEDAD960}"/>
          </ac:spMkLst>
        </pc:spChg>
        <pc:grpChg chg="del">
          <ac:chgData name="Froduald Kabanza" userId="edf393d0-642b-4b9e-8c75-f62133241689" providerId="ADAL" clId="{206678B6-93D1-4D31-A534-982380F3B39C}" dt="2022-03-10T01:56:07.033" v="1351" actId="478"/>
          <ac:grpSpMkLst>
            <pc:docMk/>
            <pc:sldMk cId="0" sldId="344"/>
            <ac:grpSpMk id="9" creationId="{00000000-0000-0000-0000-000000000000}"/>
          </ac:grpSpMkLst>
        </pc:grpChg>
        <pc:grpChg chg="add mod">
          <ac:chgData name="Froduald Kabanza" userId="edf393d0-642b-4b9e-8c75-f62133241689" providerId="ADAL" clId="{206678B6-93D1-4D31-A534-982380F3B39C}" dt="2022-03-10T12:13:27.386" v="2501" actId="1076"/>
          <ac:grpSpMkLst>
            <pc:docMk/>
            <pc:sldMk cId="0" sldId="344"/>
            <ac:grpSpMk id="12" creationId="{EC394F87-508E-47B4-BCE3-38FB9706F9CE}"/>
          </ac:grpSpMkLst>
        </pc:grpChg>
        <pc:picChg chg="add mod">
          <ac:chgData name="Froduald Kabanza" userId="edf393d0-642b-4b9e-8c75-f62133241689" providerId="ADAL" clId="{206678B6-93D1-4D31-A534-982380F3B39C}" dt="2022-03-10T12:13:24.221" v="2500" actId="1076"/>
          <ac:picMkLst>
            <pc:docMk/>
            <pc:sldMk cId="0" sldId="344"/>
            <ac:picMk id="4" creationId="{B9641BAC-EB69-4DBB-A9C9-B7A05B598819}"/>
          </ac:picMkLst>
        </pc:picChg>
        <pc:picChg chg="del">
          <ac:chgData name="Froduald Kabanza" userId="edf393d0-642b-4b9e-8c75-f62133241689" providerId="ADAL" clId="{206678B6-93D1-4D31-A534-982380F3B39C}" dt="2022-03-10T01:56:03.616" v="1350" actId="478"/>
          <ac:picMkLst>
            <pc:docMk/>
            <pc:sldMk cId="0" sldId="344"/>
            <ac:picMk id="39941" creationId="{00000000-0000-0000-0000-000000000000}"/>
          </ac:picMkLst>
        </pc:picChg>
        <pc:cxnChg chg="mod">
          <ac:chgData name="Froduald Kabanza" userId="edf393d0-642b-4b9e-8c75-f62133241689" providerId="ADAL" clId="{206678B6-93D1-4D31-A534-982380F3B39C}" dt="2022-03-10T12:13:27.386" v="2501" actId="1076"/>
          <ac:cxnSpMkLst>
            <pc:docMk/>
            <pc:sldMk cId="0" sldId="344"/>
            <ac:cxnSpMk id="13" creationId="{7197799E-9F9D-4482-851D-BD6A47C2601F}"/>
          </ac:cxnSpMkLst>
        </pc:cxnChg>
        <pc:cxnChg chg="add mod">
          <ac:chgData name="Froduald Kabanza" userId="edf393d0-642b-4b9e-8c75-f62133241689" providerId="ADAL" clId="{206678B6-93D1-4D31-A534-982380F3B39C}" dt="2022-03-10T12:19:42.094" v="2568" actId="14100"/>
          <ac:cxnSpMkLst>
            <pc:docMk/>
            <pc:sldMk cId="0" sldId="344"/>
            <ac:cxnSpMk id="23" creationId="{B0BFBAB8-D7FD-4580-AF76-B96F3D694704}"/>
          </ac:cxnSpMkLst>
        </pc:cxnChg>
      </pc:sldChg>
      <pc:sldChg chg="modSp add mod modShow">
        <pc:chgData name="Froduald Kabanza" userId="edf393d0-642b-4b9e-8c75-f62133241689" providerId="ADAL" clId="{206678B6-93D1-4D31-A534-982380F3B39C}" dt="2022-03-11T13:32:06.771" v="4581" actId="729"/>
        <pc:sldMkLst>
          <pc:docMk/>
          <pc:sldMk cId="0" sldId="345"/>
        </pc:sldMkLst>
        <pc:spChg chg="mod">
          <ac:chgData name="Froduald Kabanza" userId="edf393d0-642b-4b9e-8c75-f62133241689" providerId="ADAL" clId="{206678B6-93D1-4D31-A534-982380F3B39C}" dt="2022-03-10T12:21:14.103" v="2595" actId="20577"/>
          <ac:spMkLst>
            <pc:docMk/>
            <pc:sldMk cId="0" sldId="345"/>
            <ac:spMk id="40962" creationId="{00000000-0000-0000-0000-000000000000}"/>
          </ac:spMkLst>
        </pc:spChg>
      </pc:sldChg>
      <pc:sldChg chg="del">
        <pc:chgData name="Froduald Kabanza" userId="edf393d0-642b-4b9e-8c75-f62133241689" providerId="ADAL" clId="{206678B6-93D1-4D31-A534-982380F3B39C}" dt="2022-03-09T22:25:23.157" v="38" actId="2696"/>
        <pc:sldMkLst>
          <pc:docMk/>
          <pc:sldMk cId="270392622" sldId="345"/>
        </pc:sldMkLst>
      </pc:sldChg>
      <pc:sldChg chg="modSp add del mod">
        <pc:chgData name="Froduald Kabanza" userId="edf393d0-642b-4b9e-8c75-f62133241689" providerId="ADAL" clId="{206678B6-93D1-4D31-A534-982380F3B39C}" dt="2022-03-10T12:54:37.397" v="3067" actId="2696"/>
        <pc:sldMkLst>
          <pc:docMk/>
          <pc:sldMk cId="0" sldId="346"/>
        </pc:sldMkLst>
        <pc:grpChg chg="mod">
          <ac:chgData name="Froduald Kabanza" userId="edf393d0-642b-4b9e-8c75-f62133241689" providerId="ADAL" clId="{206678B6-93D1-4D31-A534-982380F3B39C}" dt="2022-03-10T12:54:11.109" v="3061" actId="1076"/>
          <ac:grpSpMkLst>
            <pc:docMk/>
            <pc:sldMk cId="0" sldId="346"/>
            <ac:grpSpMk id="5" creationId="{00000000-0000-0000-0000-000000000000}"/>
          </ac:grpSpMkLst>
        </pc:grpChg>
      </pc:sldChg>
      <pc:sldChg chg="del">
        <pc:chgData name="Froduald Kabanza" userId="edf393d0-642b-4b9e-8c75-f62133241689" providerId="ADAL" clId="{206678B6-93D1-4D31-A534-982380F3B39C}" dt="2022-03-09T22:25:23.157" v="38" actId="2696"/>
        <pc:sldMkLst>
          <pc:docMk/>
          <pc:sldMk cId="162539623" sldId="346"/>
        </pc:sldMkLst>
      </pc:sldChg>
      <pc:sldChg chg="addSp modSp add mod modShow">
        <pc:chgData name="Froduald Kabanza" userId="edf393d0-642b-4b9e-8c75-f62133241689" providerId="ADAL" clId="{206678B6-93D1-4D31-A534-982380F3B39C}" dt="2022-03-11T15:15:16.623" v="4606" actId="729"/>
        <pc:sldMkLst>
          <pc:docMk/>
          <pc:sldMk cId="0" sldId="348"/>
        </pc:sldMkLst>
        <pc:graphicFrameChg chg="add mod modGraphic">
          <ac:chgData name="Froduald Kabanza" userId="edf393d0-642b-4b9e-8c75-f62133241689" providerId="ADAL" clId="{206678B6-93D1-4D31-A534-982380F3B39C}" dt="2022-03-11T11:56:31.494" v="3879" actId="1076"/>
          <ac:graphicFrameMkLst>
            <pc:docMk/>
            <pc:sldMk cId="0" sldId="348"/>
            <ac:graphicFrameMk id="4" creationId="{C26CAA64-AD77-4D9B-8C67-E64F4A04E47B}"/>
          </ac:graphicFrameMkLst>
        </pc:graphicFrameChg>
      </pc:sldChg>
      <pc:sldChg chg="modSp mod">
        <pc:chgData name="Froduald Kabanza" userId="edf393d0-642b-4b9e-8c75-f62133241689" providerId="ADAL" clId="{206678B6-93D1-4D31-A534-982380F3B39C}" dt="2022-03-24T11:49:00.977" v="15537" actId="20577"/>
        <pc:sldMkLst>
          <pc:docMk/>
          <pc:sldMk cId="2508412678" sldId="349"/>
        </pc:sldMkLst>
        <pc:spChg chg="mod">
          <ac:chgData name="Froduald Kabanza" userId="edf393d0-642b-4b9e-8c75-f62133241689" providerId="ADAL" clId="{206678B6-93D1-4D31-A534-982380F3B39C}" dt="2022-03-24T11:49:00.977" v="15537" actId="20577"/>
          <ac:spMkLst>
            <pc:docMk/>
            <pc:sldMk cId="2508412678" sldId="349"/>
            <ac:spMk id="72705" creationId="{00000000-0000-0000-0000-000000000000}"/>
          </ac:spMkLst>
        </pc:spChg>
      </pc:sldChg>
      <pc:sldChg chg="add del">
        <pc:chgData name="Froduald Kabanza" userId="edf393d0-642b-4b9e-8c75-f62133241689" providerId="ADAL" clId="{206678B6-93D1-4D31-A534-982380F3B39C}" dt="2022-03-11T12:06:13.584" v="3977" actId="2696"/>
        <pc:sldMkLst>
          <pc:docMk/>
          <pc:sldMk cId="0" sldId="350"/>
        </pc:sldMkLst>
      </pc:sldChg>
      <pc:sldChg chg="del">
        <pc:chgData name="Froduald Kabanza" userId="edf393d0-642b-4b9e-8c75-f62133241689" providerId="ADAL" clId="{206678B6-93D1-4D31-A534-982380F3B39C}" dt="2022-03-09T22:25:23.157" v="38" actId="2696"/>
        <pc:sldMkLst>
          <pc:docMk/>
          <pc:sldMk cId="3039023100" sldId="350"/>
        </pc:sldMkLst>
      </pc:sldChg>
      <pc:sldChg chg="add mod modShow">
        <pc:chgData name="Froduald Kabanza" userId="edf393d0-642b-4b9e-8c75-f62133241689" providerId="ADAL" clId="{206678B6-93D1-4D31-A534-982380F3B39C}" dt="2022-03-11T15:15:42.474" v="4607" actId="729"/>
        <pc:sldMkLst>
          <pc:docMk/>
          <pc:sldMk cId="0" sldId="351"/>
        </pc:sldMkLst>
      </pc:sldChg>
      <pc:sldChg chg="addSp delSp modSp add mod">
        <pc:chgData name="Froduald Kabanza" userId="edf393d0-642b-4b9e-8c75-f62133241689" providerId="ADAL" clId="{206678B6-93D1-4D31-A534-982380F3B39C}" dt="2022-03-11T12:43:24.468" v="4364" actId="20577"/>
        <pc:sldMkLst>
          <pc:docMk/>
          <pc:sldMk cId="0" sldId="352"/>
        </pc:sldMkLst>
        <pc:spChg chg="mod">
          <ac:chgData name="Froduald Kabanza" userId="edf393d0-642b-4b9e-8c75-f62133241689" providerId="ADAL" clId="{206678B6-93D1-4D31-A534-982380F3B39C}" dt="2022-03-11T12:43:24.468" v="4364" actId="20577"/>
          <ac:spMkLst>
            <pc:docMk/>
            <pc:sldMk cId="0" sldId="352"/>
            <ac:spMk id="73730" creationId="{00000000-0000-0000-0000-000000000000}"/>
          </ac:spMkLst>
        </pc:spChg>
        <pc:picChg chg="add mod">
          <ac:chgData name="Froduald Kabanza" userId="edf393d0-642b-4b9e-8c75-f62133241689" providerId="ADAL" clId="{206678B6-93D1-4D31-A534-982380F3B39C}" dt="2022-03-11T12:40:50.655" v="4355" actId="1076"/>
          <ac:picMkLst>
            <pc:docMk/>
            <pc:sldMk cId="0" sldId="352"/>
            <ac:picMk id="3" creationId="{BB81A3A7-3A40-43C4-B44C-B925CBB4D2B4}"/>
          </ac:picMkLst>
        </pc:picChg>
        <pc:picChg chg="del">
          <ac:chgData name="Froduald Kabanza" userId="edf393d0-642b-4b9e-8c75-f62133241689" providerId="ADAL" clId="{206678B6-93D1-4D31-A534-982380F3B39C}" dt="2022-03-11T12:40:28.525" v="4347" actId="478"/>
          <ac:picMkLst>
            <pc:docMk/>
            <pc:sldMk cId="0" sldId="352"/>
            <ac:picMk id="73734" creationId="{00000000-0000-0000-0000-000000000000}"/>
          </ac:picMkLst>
        </pc:picChg>
      </pc:sldChg>
      <pc:sldChg chg="del">
        <pc:chgData name="Froduald Kabanza" userId="edf393d0-642b-4b9e-8c75-f62133241689" providerId="ADAL" clId="{206678B6-93D1-4D31-A534-982380F3B39C}" dt="2022-03-09T22:25:23.157" v="38" actId="2696"/>
        <pc:sldMkLst>
          <pc:docMk/>
          <pc:sldMk cId="3755055910" sldId="352"/>
        </pc:sldMkLst>
      </pc:sldChg>
      <pc:sldChg chg="modSp add mod">
        <pc:chgData name="Froduald Kabanza" userId="edf393d0-642b-4b9e-8c75-f62133241689" providerId="ADAL" clId="{206678B6-93D1-4D31-A534-982380F3B39C}" dt="2022-03-17T12:24:18.644" v="15506" actId="20577"/>
        <pc:sldMkLst>
          <pc:docMk/>
          <pc:sldMk cId="0" sldId="353"/>
        </pc:sldMkLst>
        <pc:spChg chg="mod">
          <ac:chgData name="Froduald Kabanza" userId="edf393d0-642b-4b9e-8c75-f62133241689" providerId="ADAL" clId="{206678B6-93D1-4D31-A534-982380F3B39C}" dt="2022-03-17T12:24:18.644" v="15506" actId="20577"/>
          <ac:spMkLst>
            <pc:docMk/>
            <pc:sldMk cId="0" sldId="353"/>
            <ac:spMk id="74754" creationId="{00000000-0000-0000-0000-000000000000}"/>
          </ac:spMkLst>
        </pc:spChg>
      </pc:sldChg>
      <pc:sldChg chg="del">
        <pc:chgData name="Froduald Kabanza" userId="edf393d0-642b-4b9e-8c75-f62133241689" providerId="ADAL" clId="{206678B6-93D1-4D31-A534-982380F3B39C}" dt="2022-03-09T22:25:23.157" v="38" actId="2696"/>
        <pc:sldMkLst>
          <pc:docMk/>
          <pc:sldMk cId="605655022" sldId="353"/>
        </pc:sldMkLst>
      </pc:sldChg>
      <pc:sldChg chg="addSp modSp add mod">
        <pc:chgData name="Froduald Kabanza" userId="edf393d0-642b-4b9e-8c75-f62133241689" providerId="ADAL" clId="{206678B6-93D1-4D31-A534-982380F3B39C}" dt="2022-03-11T15:42:37.962" v="4653" actId="20577"/>
        <pc:sldMkLst>
          <pc:docMk/>
          <pc:sldMk cId="0" sldId="354"/>
        </pc:sldMkLst>
        <pc:spChg chg="add mod">
          <ac:chgData name="Froduald Kabanza" userId="edf393d0-642b-4b9e-8c75-f62133241689" providerId="ADAL" clId="{206678B6-93D1-4D31-A534-982380F3B39C}" dt="2022-03-11T12:49:35.088" v="4405" actId="1076"/>
          <ac:spMkLst>
            <pc:docMk/>
            <pc:sldMk cId="0" sldId="354"/>
            <ac:spMk id="2" creationId="{35ABD39D-7963-40ED-ACC2-78874CA882A3}"/>
          </ac:spMkLst>
        </pc:spChg>
        <pc:spChg chg="mod">
          <ac:chgData name="Froduald Kabanza" userId="edf393d0-642b-4b9e-8c75-f62133241689" providerId="ADAL" clId="{206678B6-93D1-4D31-A534-982380F3B39C}" dt="2022-03-11T12:47:38.876" v="4388" actId="1076"/>
          <ac:spMkLst>
            <pc:docMk/>
            <pc:sldMk cId="0" sldId="354"/>
            <ac:spMk id="7" creationId="{00000000-0000-0000-0000-000000000000}"/>
          </ac:spMkLst>
        </pc:spChg>
        <pc:spChg chg="mod">
          <ac:chgData name="Froduald Kabanza" userId="edf393d0-642b-4b9e-8c75-f62133241689" providerId="ADAL" clId="{206678B6-93D1-4D31-A534-982380F3B39C}" dt="2022-03-11T15:42:21.563" v="4649" actId="14100"/>
          <ac:spMkLst>
            <pc:docMk/>
            <pc:sldMk cId="0" sldId="354"/>
            <ac:spMk id="9" creationId="{00000000-0000-0000-0000-000000000000}"/>
          </ac:spMkLst>
        </pc:spChg>
        <pc:spChg chg="mod">
          <ac:chgData name="Froduald Kabanza" userId="edf393d0-642b-4b9e-8c75-f62133241689" providerId="ADAL" clId="{206678B6-93D1-4D31-A534-982380F3B39C}" dt="2022-03-11T15:42:37.962" v="4653" actId="20577"/>
          <ac:spMkLst>
            <pc:docMk/>
            <pc:sldMk cId="0" sldId="354"/>
            <ac:spMk id="10" creationId="{00000000-0000-0000-0000-000000000000}"/>
          </ac:spMkLst>
        </pc:spChg>
        <pc:spChg chg="mod">
          <ac:chgData name="Froduald Kabanza" userId="edf393d0-642b-4b9e-8c75-f62133241689" providerId="ADAL" clId="{206678B6-93D1-4D31-A534-982380F3B39C}" dt="2022-03-11T12:49:19.759" v="4403" actId="948"/>
          <ac:spMkLst>
            <pc:docMk/>
            <pc:sldMk cId="0" sldId="354"/>
            <ac:spMk id="75778" creationId="{00000000-0000-0000-0000-000000000000}"/>
          </ac:spMkLst>
        </pc:spChg>
      </pc:sldChg>
      <pc:sldChg chg="del">
        <pc:chgData name="Froduald Kabanza" userId="edf393d0-642b-4b9e-8c75-f62133241689" providerId="ADAL" clId="{206678B6-93D1-4D31-A534-982380F3B39C}" dt="2022-03-09T22:25:23.157" v="38" actId="2696"/>
        <pc:sldMkLst>
          <pc:docMk/>
          <pc:sldMk cId="896022897" sldId="354"/>
        </pc:sldMkLst>
      </pc:sldChg>
      <pc:sldChg chg="del">
        <pc:chgData name="Froduald Kabanza" userId="edf393d0-642b-4b9e-8c75-f62133241689" providerId="ADAL" clId="{206678B6-93D1-4D31-A534-982380F3B39C}" dt="2022-03-09T22:25:23.157" v="38" actId="2696"/>
        <pc:sldMkLst>
          <pc:docMk/>
          <pc:sldMk cId="120254367" sldId="355"/>
        </pc:sldMkLst>
      </pc:sldChg>
      <pc:sldChg chg="del">
        <pc:chgData name="Froduald Kabanza" userId="edf393d0-642b-4b9e-8c75-f62133241689" providerId="ADAL" clId="{206678B6-93D1-4D31-A534-982380F3B39C}" dt="2022-03-09T22:25:23.157" v="38" actId="2696"/>
        <pc:sldMkLst>
          <pc:docMk/>
          <pc:sldMk cId="3104585618" sldId="356"/>
        </pc:sldMkLst>
      </pc:sldChg>
      <pc:sldChg chg="add">
        <pc:chgData name="Froduald Kabanza" userId="edf393d0-642b-4b9e-8c75-f62133241689" providerId="ADAL" clId="{206678B6-93D1-4D31-A534-982380F3B39C}" dt="2022-03-11T11:53:54.992" v="3872"/>
        <pc:sldMkLst>
          <pc:docMk/>
          <pc:sldMk cId="0" sldId="357"/>
        </pc:sldMkLst>
      </pc:sldChg>
      <pc:sldChg chg="del">
        <pc:chgData name="Froduald Kabanza" userId="edf393d0-642b-4b9e-8c75-f62133241689" providerId="ADAL" clId="{206678B6-93D1-4D31-A534-982380F3B39C}" dt="2022-03-09T22:25:23.157" v="38" actId="2696"/>
        <pc:sldMkLst>
          <pc:docMk/>
          <pc:sldMk cId="3303140682" sldId="357"/>
        </pc:sldMkLst>
      </pc:sldChg>
      <pc:sldChg chg="add del">
        <pc:chgData name="Froduald Kabanza" userId="edf393d0-642b-4b9e-8c75-f62133241689" providerId="ADAL" clId="{206678B6-93D1-4D31-A534-982380F3B39C}" dt="2022-03-11T12:51:51.620" v="4417" actId="2696"/>
        <pc:sldMkLst>
          <pc:docMk/>
          <pc:sldMk cId="0" sldId="358"/>
        </pc:sldMkLst>
      </pc:sldChg>
      <pc:sldChg chg="del">
        <pc:chgData name="Froduald Kabanza" userId="edf393d0-642b-4b9e-8c75-f62133241689" providerId="ADAL" clId="{206678B6-93D1-4D31-A534-982380F3B39C}" dt="2022-03-09T22:25:23.157" v="38" actId="2696"/>
        <pc:sldMkLst>
          <pc:docMk/>
          <pc:sldMk cId="1054112210" sldId="358"/>
        </pc:sldMkLst>
      </pc:sldChg>
      <pc:sldChg chg="addSp delSp modSp add mod modNotesTx">
        <pc:chgData name="Froduald Kabanza" userId="edf393d0-642b-4b9e-8c75-f62133241689" providerId="ADAL" clId="{206678B6-93D1-4D31-A534-982380F3B39C}" dt="2022-03-13T01:09:13.917" v="15219" actId="20577"/>
        <pc:sldMkLst>
          <pc:docMk/>
          <pc:sldMk cId="0" sldId="359"/>
        </pc:sldMkLst>
        <pc:spChg chg="del">
          <ac:chgData name="Froduald Kabanza" userId="edf393d0-642b-4b9e-8c75-f62133241689" providerId="ADAL" clId="{206678B6-93D1-4D31-A534-982380F3B39C}" dt="2022-03-11T12:55:23.168" v="4452" actId="478"/>
          <ac:spMkLst>
            <pc:docMk/>
            <pc:sldMk cId="0" sldId="359"/>
            <ac:spMk id="8" creationId="{00000000-0000-0000-0000-000000000000}"/>
          </ac:spMkLst>
        </pc:spChg>
        <pc:spChg chg="mod">
          <ac:chgData name="Froduald Kabanza" userId="edf393d0-642b-4b9e-8c75-f62133241689" providerId="ADAL" clId="{206678B6-93D1-4D31-A534-982380F3B39C}" dt="2022-03-13T01:01:16.944" v="14086" actId="1076"/>
          <ac:spMkLst>
            <pc:docMk/>
            <pc:sldMk cId="0" sldId="359"/>
            <ac:spMk id="10" creationId="{00000000-0000-0000-0000-000000000000}"/>
          </ac:spMkLst>
        </pc:spChg>
        <pc:spChg chg="mod">
          <ac:chgData name="Froduald Kabanza" userId="edf393d0-642b-4b9e-8c75-f62133241689" providerId="ADAL" clId="{206678B6-93D1-4D31-A534-982380F3B39C}" dt="2022-03-13T00:58:29.792" v="13955" actId="1076"/>
          <ac:spMkLst>
            <pc:docMk/>
            <pc:sldMk cId="0" sldId="359"/>
            <ac:spMk id="11" creationId="{2C93C428-2E0D-40B6-BCEA-24481E19BF59}"/>
          </ac:spMkLst>
        </pc:spChg>
        <pc:spChg chg="mod">
          <ac:chgData name="Froduald Kabanza" userId="edf393d0-642b-4b9e-8c75-f62133241689" providerId="ADAL" clId="{206678B6-93D1-4D31-A534-982380F3B39C}" dt="2022-03-13T00:58:29.792" v="13955" actId="1076"/>
          <ac:spMkLst>
            <pc:docMk/>
            <pc:sldMk cId="0" sldId="359"/>
            <ac:spMk id="12" creationId="{E87A580F-FEA8-4791-9743-813E7C2E8C39}"/>
          </ac:spMkLst>
        </pc:spChg>
        <pc:spChg chg="mod">
          <ac:chgData name="Froduald Kabanza" userId="edf393d0-642b-4b9e-8c75-f62133241689" providerId="ADAL" clId="{206678B6-93D1-4D31-A534-982380F3B39C}" dt="2022-03-13T00:58:19.522" v="13953" actId="14100"/>
          <ac:spMkLst>
            <pc:docMk/>
            <pc:sldMk cId="0" sldId="359"/>
            <ac:spMk id="78849" creationId="{00000000-0000-0000-0000-000000000000}"/>
          </ac:spMkLst>
        </pc:spChg>
        <pc:spChg chg="mod">
          <ac:chgData name="Froduald Kabanza" userId="edf393d0-642b-4b9e-8c75-f62133241689" providerId="ADAL" clId="{206678B6-93D1-4D31-A534-982380F3B39C}" dt="2022-03-13T01:03:37.076" v="14392" actId="207"/>
          <ac:spMkLst>
            <pc:docMk/>
            <pc:sldMk cId="0" sldId="359"/>
            <ac:spMk id="78850" creationId="{00000000-0000-0000-0000-000000000000}"/>
          </ac:spMkLst>
        </pc:spChg>
        <pc:grpChg chg="add mod">
          <ac:chgData name="Froduald Kabanza" userId="edf393d0-642b-4b9e-8c75-f62133241689" providerId="ADAL" clId="{206678B6-93D1-4D31-A534-982380F3B39C}" dt="2022-03-13T00:58:29.792" v="13955" actId="1076"/>
          <ac:grpSpMkLst>
            <pc:docMk/>
            <pc:sldMk cId="0" sldId="359"/>
            <ac:grpSpMk id="9" creationId="{2D618F3B-6E75-41B1-AC30-98F7B69DAA6A}"/>
          </ac:grpSpMkLst>
        </pc:grpChg>
      </pc:sldChg>
      <pc:sldChg chg="del">
        <pc:chgData name="Froduald Kabanza" userId="edf393d0-642b-4b9e-8c75-f62133241689" providerId="ADAL" clId="{206678B6-93D1-4D31-A534-982380F3B39C}" dt="2022-03-09T22:25:23.157" v="38" actId="2696"/>
        <pc:sldMkLst>
          <pc:docMk/>
          <pc:sldMk cId="4239186062" sldId="359"/>
        </pc:sldMkLst>
      </pc:sldChg>
      <pc:sldChg chg="del">
        <pc:chgData name="Froduald Kabanza" userId="edf393d0-642b-4b9e-8c75-f62133241689" providerId="ADAL" clId="{206678B6-93D1-4D31-A534-982380F3B39C}" dt="2022-03-09T22:25:23.157" v="38" actId="2696"/>
        <pc:sldMkLst>
          <pc:docMk/>
          <pc:sldMk cId="3702904100" sldId="360"/>
        </pc:sldMkLst>
      </pc:sldChg>
      <pc:sldChg chg="addSp modSp add mod modShow">
        <pc:chgData name="Froduald Kabanza" userId="edf393d0-642b-4b9e-8c75-f62133241689" providerId="ADAL" clId="{206678B6-93D1-4D31-A534-982380F3B39C}" dt="2022-03-11T13:30:49.282" v="4578" actId="729"/>
        <pc:sldMkLst>
          <pc:docMk/>
          <pc:sldMk cId="0" sldId="364"/>
        </pc:sldMkLst>
        <pc:graphicFrameChg chg="add mod modGraphic">
          <ac:chgData name="Froduald Kabanza" userId="edf393d0-642b-4b9e-8c75-f62133241689" providerId="ADAL" clId="{206678B6-93D1-4D31-A534-982380F3B39C}" dt="2022-03-10T00:57:45.122" v="761" actId="1076"/>
          <ac:graphicFrameMkLst>
            <pc:docMk/>
            <pc:sldMk cId="0" sldId="364"/>
            <ac:graphicFrameMk id="3" creationId="{DD637D98-D651-4FF8-9797-CBF5FBAB3E99}"/>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66"/>
        </pc:sldMkLst>
        <pc:spChg chg="add mod">
          <ac:chgData name="Froduald Kabanza" userId="edf393d0-642b-4b9e-8c75-f62133241689" providerId="ADAL" clId="{206678B6-93D1-4D31-A534-982380F3B39C}" dt="2022-03-10T12:24:27.278" v="2604" actId="207"/>
          <ac:spMkLst>
            <pc:docMk/>
            <pc:sldMk cId="0" sldId="366"/>
            <ac:spMk id="15" creationId="{21D49E8F-7F98-447F-B8A9-61A15522263D}"/>
          </ac:spMkLst>
        </pc:spChg>
        <pc:spChg chg="add mod">
          <ac:chgData name="Froduald Kabanza" userId="edf393d0-642b-4b9e-8c75-f62133241689" providerId="ADAL" clId="{206678B6-93D1-4D31-A534-982380F3B39C}" dt="2022-03-10T12:27:28.616" v="2658" actId="20577"/>
          <ac:spMkLst>
            <pc:docMk/>
            <pc:sldMk cId="0" sldId="366"/>
            <ac:spMk id="17" creationId="{EA563000-5563-40EF-833B-D00D4429F091}"/>
          </ac:spMkLst>
        </pc:spChg>
      </pc:sldChg>
      <pc:sldChg chg="modSp add del">
        <pc:chgData name="Froduald Kabanza" userId="edf393d0-642b-4b9e-8c75-f62133241689" providerId="ADAL" clId="{206678B6-93D1-4D31-A534-982380F3B39C}" dt="2022-03-10T12:39:20.384" v="2838" actId="2696"/>
        <pc:sldMkLst>
          <pc:docMk/>
          <pc:sldMk cId="0" sldId="367"/>
        </pc:sldMkLst>
        <pc:spChg chg="mod">
          <ac:chgData name="Froduald Kabanza" userId="edf393d0-642b-4b9e-8c75-f62133241689" providerId="ADAL" clId="{206678B6-93D1-4D31-A534-982380F3B39C}" dt="2022-03-10T12:38:54.140" v="2837" actId="1076"/>
          <ac:spMkLst>
            <pc:docMk/>
            <pc:sldMk cId="0" sldId="367"/>
            <ac:spMk id="50178" creationId="{00000000-0000-0000-0000-000000000000}"/>
          </ac:spMkLst>
        </pc:spChg>
      </pc:sldChg>
      <pc:sldChg chg="addSp modSp add mod modShow">
        <pc:chgData name="Froduald Kabanza" userId="edf393d0-642b-4b9e-8c75-f62133241689" providerId="ADAL" clId="{206678B6-93D1-4D31-A534-982380F3B39C}" dt="2022-03-11T13:32:06.771" v="4581" actId="729"/>
        <pc:sldMkLst>
          <pc:docMk/>
          <pc:sldMk cId="0" sldId="373"/>
        </pc:sldMkLst>
        <pc:spChg chg="mod">
          <ac:chgData name="Froduald Kabanza" userId="edf393d0-642b-4b9e-8c75-f62133241689" providerId="ADAL" clId="{206678B6-93D1-4D31-A534-982380F3B39C}" dt="2022-03-10T12:37:38.037" v="2825" actId="208"/>
          <ac:spMkLst>
            <pc:docMk/>
            <pc:sldMk cId="0" sldId="373"/>
            <ac:spMk id="16" creationId="{00000000-0000-0000-0000-000000000000}"/>
          </ac:spMkLst>
        </pc:spChg>
        <pc:spChg chg="mod">
          <ac:chgData name="Froduald Kabanza" userId="edf393d0-642b-4b9e-8c75-f62133241689" providerId="ADAL" clId="{206678B6-93D1-4D31-A534-982380F3B39C}" dt="2022-03-10T12:37:40.898" v="2826" actId="208"/>
          <ac:spMkLst>
            <pc:docMk/>
            <pc:sldMk cId="0" sldId="373"/>
            <ac:spMk id="17" creationId="{00000000-0000-0000-0000-000000000000}"/>
          </ac:spMkLst>
        </pc:spChg>
        <pc:spChg chg="add mod">
          <ac:chgData name="Froduald Kabanza" userId="edf393d0-642b-4b9e-8c75-f62133241689" providerId="ADAL" clId="{206678B6-93D1-4D31-A534-982380F3B39C}" dt="2022-03-10T12:24:34.518" v="2605" actId="207"/>
          <ac:spMkLst>
            <pc:docMk/>
            <pc:sldMk cId="0" sldId="373"/>
            <ac:spMk id="18" creationId="{864AC648-D9B2-42B3-8070-BB086725427C}"/>
          </ac:spMkLst>
        </pc:spChg>
        <pc:spChg chg="add mod">
          <ac:chgData name="Froduald Kabanza" userId="edf393d0-642b-4b9e-8c75-f62133241689" providerId="ADAL" clId="{206678B6-93D1-4D31-A534-982380F3B39C}" dt="2022-03-10T12:26:08.775" v="2626" actId="1076"/>
          <ac:spMkLst>
            <pc:docMk/>
            <pc:sldMk cId="0" sldId="373"/>
            <ac:spMk id="19" creationId="{D2B7D4A1-C38B-43E9-9D5D-493A3AFA5845}"/>
          </ac:spMkLst>
        </pc:spChg>
        <pc:spChg chg="mod">
          <ac:chgData name="Froduald Kabanza" userId="edf393d0-642b-4b9e-8c75-f62133241689" providerId="ADAL" clId="{206678B6-93D1-4D31-A534-982380F3B39C}" dt="2022-03-10T12:37:19.722" v="2824" actId="208"/>
          <ac:spMkLst>
            <pc:docMk/>
            <pc:sldMk cId="0" sldId="373"/>
            <ac:spMk id="34" creationId="{00000000-0000-0000-0000-000000000000}"/>
          </ac:spMkLst>
        </pc:spChg>
        <pc:spChg chg="mod">
          <ac:chgData name="Froduald Kabanza" userId="edf393d0-642b-4b9e-8c75-f62133241689" providerId="ADAL" clId="{206678B6-93D1-4D31-A534-982380F3B39C}" dt="2022-03-10T12:27:44.354" v="2665" actId="20577"/>
          <ac:spMkLst>
            <pc:docMk/>
            <pc:sldMk cId="0" sldId="373"/>
            <ac:spMk id="34818" creationId="{00000000-0000-0000-0000-000000000000}"/>
          </ac:spMkLst>
        </pc:spChg>
        <pc:graphicFrameChg chg="add mod modGraphic">
          <ac:chgData name="Froduald Kabanza" userId="edf393d0-642b-4b9e-8c75-f62133241689" providerId="ADAL" clId="{206678B6-93D1-4D31-A534-982380F3B39C}" dt="2022-03-10T12:32:58.149" v="2798" actId="1076"/>
          <ac:graphicFrameMkLst>
            <pc:docMk/>
            <pc:sldMk cId="0" sldId="373"/>
            <ac:graphicFrameMk id="4" creationId="{42F59874-059F-4956-9FC8-22F9E4543941}"/>
          </ac:graphicFrameMkLst>
        </pc:graphicFrameChg>
      </pc:sldChg>
      <pc:sldChg chg="add del">
        <pc:chgData name="Froduald Kabanza" userId="edf393d0-642b-4b9e-8c75-f62133241689" providerId="ADAL" clId="{206678B6-93D1-4D31-A534-982380F3B39C}" dt="2022-03-10T12:23:13.959" v="2596" actId="2696"/>
        <pc:sldMkLst>
          <pc:docMk/>
          <pc:sldMk cId="0" sldId="374"/>
        </pc:sldMkLst>
      </pc:sldChg>
      <pc:sldChg chg="addSp modSp add mod modShow">
        <pc:chgData name="Froduald Kabanza" userId="edf393d0-642b-4b9e-8c75-f62133241689" providerId="ADAL" clId="{206678B6-93D1-4D31-A534-982380F3B39C}" dt="2022-03-11T13:32:06.771" v="4581" actId="729"/>
        <pc:sldMkLst>
          <pc:docMk/>
          <pc:sldMk cId="0" sldId="375"/>
        </pc:sldMkLst>
        <pc:spChg chg="mod">
          <ac:chgData name="Froduald Kabanza" userId="edf393d0-642b-4b9e-8c75-f62133241689" providerId="ADAL" clId="{206678B6-93D1-4D31-A534-982380F3B39C}" dt="2022-03-10T12:37:50.638" v="2827" actId="208"/>
          <ac:spMkLst>
            <pc:docMk/>
            <pc:sldMk cId="0" sldId="375"/>
            <ac:spMk id="16" creationId="{00000000-0000-0000-0000-000000000000}"/>
          </ac:spMkLst>
        </pc:spChg>
        <pc:spChg chg="mod">
          <ac:chgData name="Froduald Kabanza" userId="edf393d0-642b-4b9e-8c75-f62133241689" providerId="ADAL" clId="{206678B6-93D1-4D31-A534-982380F3B39C}" dt="2022-03-10T12:37:59.546" v="2829" actId="208"/>
          <ac:spMkLst>
            <pc:docMk/>
            <pc:sldMk cId="0" sldId="375"/>
            <ac:spMk id="17" creationId="{00000000-0000-0000-0000-000000000000}"/>
          </ac:spMkLst>
        </pc:spChg>
        <pc:spChg chg="mod">
          <ac:chgData name="Froduald Kabanza" userId="edf393d0-642b-4b9e-8c75-f62133241689" providerId="ADAL" clId="{206678B6-93D1-4D31-A534-982380F3B39C}" dt="2022-03-10T12:38:16.212" v="2833" actId="207"/>
          <ac:spMkLst>
            <pc:docMk/>
            <pc:sldMk cId="0" sldId="375"/>
            <ac:spMk id="19" creationId="{00000000-0000-0000-0000-000000000000}"/>
          </ac:spMkLst>
        </pc:spChg>
        <pc:spChg chg="mod">
          <ac:chgData name="Froduald Kabanza" userId="edf393d0-642b-4b9e-8c75-f62133241689" providerId="ADAL" clId="{206678B6-93D1-4D31-A534-982380F3B39C}" dt="2022-03-10T12:38:04.003" v="2830" actId="207"/>
          <ac:spMkLst>
            <pc:docMk/>
            <pc:sldMk cId="0" sldId="375"/>
            <ac:spMk id="20" creationId="{00000000-0000-0000-0000-000000000000}"/>
          </ac:spMkLst>
        </pc:spChg>
        <pc:spChg chg="add mod">
          <ac:chgData name="Froduald Kabanza" userId="edf393d0-642b-4b9e-8c75-f62133241689" providerId="ADAL" clId="{206678B6-93D1-4D31-A534-982380F3B39C}" dt="2022-03-10T12:28:49.760" v="2679"/>
          <ac:spMkLst>
            <pc:docMk/>
            <pc:sldMk cId="0" sldId="375"/>
            <ac:spMk id="21" creationId="{C16724C7-70CB-4D73-8961-D17179444ABE}"/>
          </ac:spMkLst>
        </pc:spChg>
        <pc:spChg chg="add mod">
          <ac:chgData name="Froduald Kabanza" userId="edf393d0-642b-4b9e-8c75-f62133241689" providerId="ADAL" clId="{206678B6-93D1-4D31-A534-982380F3B39C}" dt="2022-03-10T12:28:49.760" v="2679"/>
          <ac:spMkLst>
            <pc:docMk/>
            <pc:sldMk cId="0" sldId="375"/>
            <ac:spMk id="22" creationId="{8EFD5D74-F3EA-4DAE-8812-B8971EDBBA0A}"/>
          </ac:spMkLst>
        </pc:spChg>
        <pc:spChg chg="mod">
          <ac:chgData name="Froduald Kabanza" userId="edf393d0-642b-4b9e-8c75-f62133241689" providerId="ADAL" clId="{206678B6-93D1-4D31-A534-982380F3B39C}" dt="2022-03-10T12:38:08.737" v="2831" actId="208"/>
          <ac:spMkLst>
            <pc:docMk/>
            <pc:sldMk cId="0" sldId="375"/>
            <ac:spMk id="34" creationId="{00000000-0000-0000-0000-000000000000}"/>
          </ac:spMkLst>
        </pc:spChg>
        <pc:spChg chg="mod">
          <ac:chgData name="Froduald Kabanza" userId="edf393d0-642b-4b9e-8c75-f62133241689" providerId="ADAL" clId="{206678B6-93D1-4D31-A534-982380F3B39C}" dt="2022-03-10T12:29:51.426" v="2707" actId="20577"/>
          <ac:spMkLst>
            <pc:docMk/>
            <pc:sldMk cId="0" sldId="375"/>
            <ac:spMk id="34818" creationId="{00000000-0000-0000-0000-000000000000}"/>
          </ac:spMkLst>
        </pc:spChg>
        <pc:graphicFrameChg chg="add mod">
          <ac:chgData name="Froduald Kabanza" userId="edf393d0-642b-4b9e-8c75-f62133241689" providerId="ADAL" clId="{206678B6-93D1-4D31-A534-982380F3B39C}" dt="2022-03-10T12:33:32.754" v="2808" actId="1076"/>
          <ac:graphicFrameMkLst>
            <pc:docMk/>
            <pc:sldMk cId="0" sldId="375"/>
            <ac:graphicFrameMk id="23" creationId="{16FDF9D9-47A1-4CF6-9B36-607977B27741}"/>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6"/>
        </pc:sldMkLst>
        <pc:spChg chg="mod">
          <ac:chgData name="Froduald Kabanza" userId="edf393d0-642b-4b9e-8c75-f62133241689" providerId="ADAL" clId="{206678B6-93D1-4D31-A534-982380F3B39C}" dt="2022-03-10T12:35:02.196" v="2809" actId="208"/>
          <ac:spMkLst>
            <pc:docMk/>
            <pc:sldMk cId="0" sldId="376"/>
            <ac:spMk id="17" creationId="{00000000-0000-0000-0000-000000000000}"/>
          </ac:spMkLst>
        </pc:spChg>
        <pc:spChg chg="mod">
          <ac:chgData name="Froduald Kabanza" userId="edf393d0-642b-4b9e-8c75-f62133241689" providerId="ADAL" clId="{206678B6-93D1-4D31-A534-982380F3B39C}" dt="2022-03-10T12:35:44.864" v="2813" actId="208"/>
          <ac:spMkLst>
            <pc:docMk/>
            <pc:sldMk cId="0" sldId="376"/>
            <ac:spMk id="19" creationId="{00000000-0000-0000-0000-000000000000}"/>
          </ac:spMkLst>
        </pc:spChg>
        <pc:spChg chg="mod">
          <ac:chgData name="Froduald Kabanza" userId="edf393d0-642b-4b9e-8c75-f62133241689" providerId="ADAL" clId="{206678B6-93D1-4D31-A534-982380F3B39C}" dt="2022-03-10T12:35:48.512" v="2814" actId="207"/>
          <ac:spMkLst>
            <pc:docMk/>
            <pc:sldMk cId="0" sldId="376"/>
            <ac:spMk id="22" creationId="{00000000-0000-0000-0000-000000000000}"/>
          </ac:spMkLst>
        </pc:spChg>
        <pc:spChg chg="mod">
          <ac:chgData name="Froduald Kabanza" userId="edf393d0-642b-4b9e-8c75-f62133241689" providerId="ADAL" clId="{206678B6-93D1-4D31-A534-982380F3B39C}" dt="2022-03-10T12:35:11.359" v="2810" actId="207"/>
          <ac:spMkLst>
            <pc:docMk/>
            <pc:sldMk cId="0" sldId="376"/>
            <ac:spMk id="23" creationId="{00000000-0000-0000-0000-000000000000}"/>
          </ac:spMkLst>
        </pc:spChg>
        <pc:spChg chg="add mod">
          <ac:chgData name="Froduald Kabanza" userId="edf393d0-642b-4b9e-8c75-f62133241689" providerId="ADAL" clId="{206678B6-93D1-4D31-A534-982380F3B39C}" dt="2022-03-10T12:31:59.148" v="2792"/>
          <ac:spMkLst>
            <pc:docMk/>
            <pc:sldMk cId="0" sldId="376"/>
            <ac:spMk id="24" creationId="{C57712A3-54D8-4D0D-B203-383DBCA496B1}"/>
          </ac:spMkLst>
        </pc:spChg>
        <pc:spChg chg="add mod">
          <ac:chgData name="Froduald Kabanza" userId="edf393d0-642b-4b9e-8c75-f62133241689" providerId="ADAL" clId="{206678B6-93D1-4D31-A534-982380F3B39C}" dt="2022-03-10T12:31:59.148" v="2792"/>
          <ac:spMkLst>
            <pc:docMk/>
            <pc:sldMk cId="0" sldId="376"/>
            <ac:spMk id="25" creationId="{73116EE1-7B08-440B-B95A-76AD003A0A25}"/>
          </ac:spMkLst>
        </pc:spChg>
        <pc:spChg chg="mod">
          <ac:chgData name="Froduald Kabanza" userId="edf393d0-642b-4b9e-8c75-f62133241689" providerId="ADAL" clId="{206678B6-93D1-4D31-A534-982380F3B39C}" dt="2022-03-10T12:38:23.855" v="2834" actId="208"/>
          <ac:spMkLst>
            <pc:docMk/>
            <pc:sldMk cId="0" sldId="376"/>
            <ac:spMk id="34" creationId="{00000000-0000-0000-0000-000000000000}"/>
          </ac:spMkLst>
        </pc:spChg>
        <pc:spChg chg="mod">
          <ac:chgData name="Froduald Kabanza" userId="edf393d0-642b-4b9e-8c75-f62133241689" providerId="ADAL" clId="{206678B6-93D1-4D31-A534-982380F3B39C}" dt="2022-03-10T12:30:17.261" v="2725" actId="20577"/>
          <ac:spMkLst>
            <pc:docMk/>
            <pc:sldMk cId="0" sldId="376"/>
            <ac:spMk id="34818" creationId="{00000000-0000-0000-0000-000000000000}"/>
          </ac:spMkLst>
        </pc:spChg>
        <pc:graphicFrameChg chg="add mod">
          <ac:chgData name="Froduald Kabanza" userId="edf393d0-642b-4b9e-8c75-f62133241689" providerId="ADAL" clId="{206678B6-93D1-4D31-A534-982380F3B39C}" dt="2022-03-10T12:33:29.294" v="2807" actId="1076"/>
          <ac:graphicFrameMkLst>
            <pc:docMk/>
            <pc:sldMk cId="0" sldId="376"/>
            <ac:graphicFrameMk id="26" creationId="{4199E9A3-D46D-4A88-BA43-6492F36BE19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7"/>
        </pc:sldMkLst>
        <pc:spChg chg="add mod">
          <ac:chgData name="Froduald Kabanza" userId="edf393d0-642b-4b9e-8c75-f62133241689" providerId="ADAL" clId="{206678B6-93D1-4D31-A534-982380F3B39C}" dt="2022-03-10T12:32:02.496" v="2793"/>
          <ac:spMkLst>
            <pc:docMk/>
            <pc:sldMk cId="0" sldId="377"/>
            <ac:spMk id="24" creationId="{AD43CF5D-9127-4FF3-98BA-0500B62F44A2}"/>
          </ac:spMkLst>
        </pc:spChg>
        <pc:spChg chg="add mod">
          <ac:chgData name="Froduald Kabanza" userId="edf393d0-642b-4b9e-8c75-f62133241689" providerId="ADAL" clId="{206678B6-93D1-4D31-A534-982380F3B39C}" dt="2022-03-10T12:32:02.496" v="2793"/>
          <ac:spMkLst>
            <pc:docMk/>
            <pc:sldMk cId="0" sldId="377"/>
            <ac:spMk id="25" creationId="{73D7489C-FCC6-4BAA-BF48-74C2DB6F5236}"/>
          </ac:spMkLst>
        </pc:spChg>
        <pc:spChg chg="mod">
          <ac:chgData name="Froduald Kabanza" userId="edf393d0-642b-4b9e-8c75-f62133241689" providerId="ADAL" clId="{206678B6-93D1-4D31-A534-982380F3B39C}" dt="2022-03-10T12:38:38.462" v="2835" actId="208"/>
          <ac:spMkLst>
            <pc:docMk/>
            <pc:sldMk cId="0" sldId="377"/>
            <ac:spMk id="34" creationId="{00000000-0000-0000-0000-000000000000}"/>
          </ac:spMkLst>
        </pc:spChg>
        <pc:spChg chg="mod">
          <ac:chgData name="Froduald Kabanza" userId="edf393d0-642b-4b9e-8c75-f62133241689" providerId="ADAL" clId="{206678B6-93D1-4D31-A534-982380F3B39C}" dt="2022-03-10T12:30:53.275" v="2747" actId="20577"/>
          <ac:spMkLst>
            <pc:docMk/>
            <pc:sldMk cId="0" sldId="377"/>
            <ac:spMk id="34818" creationId="{00000000-0000-0000-0000-000000000000}"/>
          </ac:spMkLst>
        </pc:spChg>
        <pc:graphicFrameChg chg="add mod">
          <ac:chgData name="Froduald Kabanza" userId="edf393d0-642b-4b9e-8c75-f62133241689" providerId="ADAL" clId="{206678B6-93D1-4D31-A534-982380F3B39C}" dt="2022-03-10T12:33:26.285" v="2806" actId="1076"/>
          <ac:graphicFrameMkLst>
            <pc:docMk/>
            <pc:sldMk cId="0" sldId="377"/>
            <ac:graphicFrameMk id="26" creationId="{E215A959-8492-4E6A-9676-88AF340DD1AA}"/>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8"/>
        </pc:sldMkLst>
        <pc:spChg chg="mod">
          <ac:chgData name="Froduald Kabanza" userId="edf393d0-642b-4b9e-8c75-f62133241689" providerId="ADAL" clId="{206678B6-93D1-4D31-A534-982380F3B39C}" dt="2022-03-10T12:36:04.427" v="2815" actId="208"/>
          <ac:spMkLst>
            <pc:docMk/>
            <pc:sldMk cId="0" sldId="378"/>
            <ac:spMk id="21" creationId="{00000000-0000-0000-0000-000000000000}"/>
          </ac:spMkLst>
        </pc:spChg>
        <pc:spChg chg="mod">
          <ac:chgData name="Froduald Kabanza" userId="edf393d0-642b-4b9e-8c75-f62133241689" providerId="ADAL" clId="{206678B6-93D1-4D31-A534-982380F3B39C}" dt="2022-03-10T12:36:07.137" v="2816" actId="207"/>
          <ac:spMkLst>
            <pc:docMk/>
            <pc:sldMk cId="0" sldId="378"/>
            <ac:spMk id="26" creationId="{00000000-0000-0000-0000-000000000000}"/>
          </ac:spMkLst>
        </pc:spChg>
        <pc:spChg chg="add mod">
          <ac:chgData name="Froduald Kabanza" userId="edf393d0-642b-4b9e-8c75-f62133241689" providerId="ADAL" clId="{206678B6-93D1-4D31-A534-982380F3B39C}" dt="2022-03-10T12:32:05.263" v="2794"/>
          <ac:spMkLst>
            <pc:docMk/>
            <pc:sldMk cId="0" sldId="378"/>
            <ac:spMk id="28" creationId="{8E15926A-0D86-4838-A60C-4BE6A3532F1E}"/>
          </ac:spMkLst>
        </pc:spChg>
        <pc:spChg chg="add mod">
          <ac:chgData name="Froduald Kabanza" userId="edf393d0-642b-4b9e-8c75-f62133241689" providerId="ADAL" clId="{206678B6-93D1-4D31-A534-982380F3B39C}" dt="2022-03-10T12:32:05.263" v="2794"/>
          <ac:spMkLst>
            <pc:docMk/>
            <pc:sldMk cId="0" sldId="378"/>
            <ac:spMk id="30" creationId="{11D0B855-A411-4B6B-B6E9-5A74586601A4}"/>
          </ac:spMkLst>
        </pc:spChg>
        <pc:spChg chg="mod">
          <ac:chgData name="Froduald Kabanza" userId="edf393d0-642b-4b9e-8c75-f62133241689" providerId="ADAL" clId="{206678B6-93D1-4D31-A534-982380F3B39C}" dt="2022-03-10T12:38:43.350" v="2836" actId="208"/>
          <ac:spMkLst>
            <pc:docMk/>
            <pc:sldMk cId="0" sldId="378"/>
            <ac:spMk id="34" creationId="{00000000-0000-0000-0000-000000000000}"/>
          </ac:spMkLst>
        </pc:spChg>
        <pc:spChg chg="mod">
          <ac:chgData name="Froduald Kabanza" userId="edf393d0-642b-4b9e-8c75-f62133241689" providerId="ADAL" clId="{206678B6-93D1-4D31-A534-982380F3B39C}" dt="2022-03-10T12:31:15.933" v="2769" actId="20577"/>
          <ac:spMkLst>
            <pc:docMk/>
            <pc:sldMk cId="0" sldId="378"/>
            <ac:spMk id="34818" creationId="{00000000-0000-0000-0000-000000000000}"/>
          </ac:spMkLst>
        </pc:spChg>
        <pc:graphicFrameChg chg="add mod">
          <ac:chgData name="Froduald Kabanza" userId="edf393d0-642b-4b9e-8c75-f62133241689" providerId="ADAL" clId="{206678B6-93D1-4D31-A534-982380F3B39C}" dt="2022-03-10T12:33:14.480" v="2802" actId="1076"/>
          <ac:graphicFrameMkLst>
            <pc:docMk/>
            <pc:sldMk cId="0" sldId="378"/>
            <ac:graphicFrameMk id="32" creationId="{F2143F34-2105-4E82-B4A3-17E318111DF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9"/>
        </pc:sldMkLst>
        <pc:spChg chg="mod">
          <ac:chgData name="Froduald Kabanza" userId="edf393d0-642b-4b9e-8c75-f62133241689" providerId="ADAL" clId="{206678B6-93D1-4D31-A534-982380F3B39C}" dt="2022-03-10T12:37:00.402" v="2819" actId="208"/>
          <ac:spMkLst>
            <pc:docMk/>
            <pc:sldMk cId="0" sldId="379"/>
            <ac:spMk id="16"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7"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9"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21"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5"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6"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7" creationId="{00000000-0000-0000-0000-000000000000}"/>
          </ac:spMkLst>
        </pc:spChg>
        <pc:spChg chg="mod">
          <ac:chgData name="Froduald Kabanza" userId="edf393d0-642b-4b9e-8c75-f62133241689" providerId="ADAL" clId="{206678B6-93D1-4D31-A534-982380F3B39C}" dt="2022-03-10T12:37:08.936" v="2822" actId="207"/>
          <ac:spMkLst>
            <pc:docMk/>
            <pc:sldMk cId="0" sldId="379"/>
            <ac:spMk id="28" creationId="{00000000-0000-0000-0000-000000000000}"/>
          </ac:spMkLst>
        </pc:spChg>
        <pc:spChg chg="add mod">
          <ac:chgData name="Froduald Kabanza" userId="edf393d0-642b-4b9e-8c75-f62133241689" providerId="ADAL" clId="{206678B6-93D1-4D31-A534-982380F3B39C}" dt="2022-03-10T12:32:11.711" v="2795"/>
          <ac:spMkLst>
            <pc:docMk/>
            <pc:sldMk cId="0" sldId="379"/>
            <ac:spMk id="30" creationId="{DD7322C0-987C-4F97-A93D-0FC84E4A59FF}"/>
          </ac:spMkLst>
        </pc:spChg>
        <pc:spChg chg="add mod">
          <ac:chgData name="Froduald Kabanza" userId="edf393d0-642b-4b9e-8c75-f62133241689" providerId="ADAL" clId="{206678B6-93D1-4D31-A534-982380F3B39C}" dt="2022-03-10T12:32:11.711" v="2795"/>
          <ac:spMkLst>
            <pc:docMk/>
            <pc:sldMk cId="0" sldId="379"/>
            <ac:spMk id="32" creationId="{A1095DAA-C1C0-4DEF-9CF3-1574FD58B8A6}"/>
          </ac:spMkLst>
        </pc:spChg>
        <pc:spChg chg="mod">
          <ac:chgData name="Froduald Kabanza" userId="edf393d0-642b-4b9e-8c75-f62133241689" providerId="ADAL" clId="{206678B6-93D1-4D31-A534-982380F3B39C}" dt="2022-03-10T12:37:05.084" v="2821" actId="208"/>
          <ac:spMkLst>
            <pc:docMk/>
            <pc:sldMk cId="0" sldId="379"/>
            <ac:spMk id="34" creationId="{00000000-0000-0000-0000-000000000000}"/>
          </ac:spMkLst>
        </pc:spChg>
        <pc:spChg chg="mod">
          <ac:chgData name="Froduald Kabanza" userId="edf393d0-642b-4b9e-8c75-f62133241689" providerId="ADAL" clId="{206678B6-93D1-4D31-A534-982380F3B39C}" dt="2022-03-10T12:31:46.008" v="2791" actId="20577"/>
          <ac:spMkLst>
            <pc:docMk/>
            <pc:sldMk cId="0" sldId="379"/>
            <ac:spMk id="34818" creationId="{00000000-0000-0000-0000-000000000000}"/>
          </ac:spMkLst>
        </pc:spChg>
        <pc:graphicFrameChg chg="add mod">
          <ac:chgData name="Froduald Kabanza" userId="edf393d0-642b-4b9e-8c75-f62133241689" providerId="ADAL" clId="{206678B6-93D1-4D31-A534-982380F3B39C}" dt="2022-03-10T12:33:20.492" v="2804" actId="1076"/>
          <ac:graphicFrameMkLst>
            <pc:docMk/>
            <pc:sldMk cId="0" sldId="379"/>
            <ac:graphicFrameMk id="35" creationId="{EFBC7151-B1ED-4CB4-B486-029D8181169F}"/>
          </ac:graphicFrameMkLst>
        </pc:graphicFrameChg>
      </pc:sldChg>
      <pc:sldChg chg="addSp delSp modSp add mod modShow">
        <pc:chgData name="Froduald Kabanza" userId="edf393d0-642b-4b9e-8c75-f62133241689" providerId="ADAL" clId="{206678B6-93D1-4D31-A534-982380F3B39C}" dt="2022-04-22T16:57:05.483" v="15807" actId="20577"/>
        <pc:sldMkLst>
          <pc:docMk/>
          <pc:sldMk cId="0" sldId="380"/>
        </pc:sldMkLst>
        <pc:spChg chg="del">
          <ac:chgData name="Froduald Kabanza" userId="edf393d0-642b-4b9e-8c75-f62133241689" providerId="ADAL" clId="{206678B6-93D1-4D31-A534-982380F3B39C}" dt="2022-03-10T12:56:17.071" v="3112" actId="478"/>
          <ac:spMkLst>
            <pc:docMk/>
            <pc:sldMk cId="0" sldId="380"/>
            <ac:spMk id="14" creationId="{00000000-0000-0000-0000-000000000000}"/>
          </ac:spMkLst>
        </pc:spChg>
        <pc:spChg chg="del">
          <ac:chgData name="Froduald Kabanza" userId="edf393d0-642b-4b9e-8c75-f62133241689" providerId="ADAL" clId="{206678B6-93D1-4D31-A534-982380F3B39C}" dt="2022-03-10T12:56:13.905" v="3111" actId="478"/>
          <ac:spMkLst>
            <pc:docMk/>
            <pc:sldMk cId="0" sldId="380"/>
            <ac:spMk id="15" creationId="{00000000-0000-0000-0000-000000000000}"/>
          </ac:spMkLst>
        </pc:spChg>
        <pc:spChg chg="add mod">
          <ac:chgData name="Froduald Kabanza" userId="edf393d0-642b-4b9e-8c75-f62133241689" providerId="ADAL" clId="{206678B6-93D1-4D31-A534-982380F3B39C}" dt="2022-04-22T16:44:54.494" v="15762"/>
          <ac:spMkLst>
            <pc:docMk/>
            <pc:sldMk cId="0" sldId="380"/>
            <ac:spMk id="16" creationId="{44A00F5F-210D-4442-91AF-BD1912792707}"/>
          </ac:spMkLst>
        </pc:spChg>
        <pc:spChg chg="mod">
          <ac:chgData name="Froduald Kabanza" userId="edf393d0-642b-4b9e-8c75-f62133241689" providerId="ADAL" clId="{206678B6-93D1-4D31-A534-982380F3B39C}" dt="2022-04-22T16:57:05.483" v="15807" actId="20577"/>
          <ac:spMkLst>
            <pc:docMk/>
            <pc:sldMk cId="0" sldId="380"/>
            <ac:spMk id="34818" creationId="{00000000-0000-0000-0000-000000000000}"/>
          </ac:spMkLst>
        </pc:spChg>
      </pc:sldChg>
      <pc:sldChg chg="addSp modSp add mod modShow">
        <pc:chgData name="Froduald Kabanza" userId="edf393d0-642b-4b9e-8c75-f62133241689" providerId="ADAL" clId="{206678B6-93D1-4D31-A534-982380F3B39C}" dt="2022-04-22T16:44:50.287" v="15761"/>
        <pc:sldMkLst>
          <pc:docMk/>
          <pc:sldMk cId="0" sldId="381"/>
        </pc:sldMkLst>
        <pc:spChg chg="mod">
          <ac:chgData name="Froduald Kabanza" userId="edf393d0-642b-4b9e-8c75-f62133241689" providerId="ADAL" clId="{206678B6-93D1-4D31-A534-982380F3B39C}" dt="2022-03-10T12:58:55.496" v="3115" actId="20577"/>
          <ac:spMkLst>
            <pc:docMk/>
            <pc:sldMk cId="0" sldId="381"/>
            <ac:spMk id="2" creationId="{00000000-0000-0000-0000-000000000000}"/>
          </ac:spMkLst>
        </pc:spChg>
        <pc:spChg chg="add mod">
          <ac:chgData name="Froduald Kabanza" userId="edf393d0-642b-4b9e-8c75-f62133241689" providerId="ADAL" clId="{206678B6-93D1-4D31-A534-982380F3B39C}" dt="2022-04-22T16:44:50.287" v="15761"/>
          <ac:spMkLst>
            <pc:docMk/>
            <pc:sldMk cId="0" sldId="381"/>
            <ac:spMk id="17" creationId="{B91D495C-0B91-4A56-96D9-6BA7330569C6}"/>
          </ac:spMkLst>
        </pc:spChg>
        <pc:spChg chg="mod">
          <ac:chgData name="Froduald Kabanza" userId="edf393d0-642b-4b9e-8c75-f62133241689" providerId="ADAL" clId="{206678B6-93D1-4D31-A534-982380F3B39C}" dt="2022-03-10T23:25:34.307" v="3601" actId="20577"/>
          <ac:spMkLst>
            <pc:docMk/>
            <pc:sldMk cId="0" sldId="381"/>
            <ac:spMk id="34818" creationId="{00000000-0000-0000-0000-000000000000}"/>
          </ac:spMkLst>
        </pc:spChg>
      </pc:sldChg>
      <pc:sldChg chg="addSp modSp add mod modShow">
        <pc:chgData name="Froduald Kabanza" userId="edf393d0-642b-4b9e-8c75-f62133241689" providerId="ADAL" clId="{206678B6-93D1-4D31-A534-982380F3B39C}" dt="2022-04-22T16:44:45.728" v="15760"/>
        <pc:sldMkLst>
          <pc:docMk/>
          <pc:sldMk cId="0" sldId="382"/>
        </pc:sldMkLst>
        <pc:spChg chg="mod">
          <ac:chgData name="Froduald Kabanza" userId="edf393d0-642b-4b9e-8c75-f62133241689" providerId="ADAL" clId="{206678B6-93D1-4D31-A534-982380F3B39C}" dt="2022-04-22T16:43:25.878" v="15729" actId="20577"/>
          <ac:spMkLst>
            <pc:docMk/>
            <pc:sldMk cId="0" sldId="382"/>
            <ac:spMk id="19" creationId="{00000000-0000-0000-0000-000000000000}"/>
          </ac:spMkLst>
        </pc:spChg>
        <pc:spChg chg="add mod">
          <ac:chgData name="Froduald Kabanza" userId="edf393d0-642b-4b9e-8c75-f62133241689" providerId="ADAL" clId="{206678B6-93D1-4D31-A534-982380F3B39C}" dt="2022-04-22T16:44:45.728" v="15760"/>
          <ac:spMkLst>
            <pc:docMk/>
            <pc:sldMk cId="0" sldId="382"/>
            <ac:spMk id="20" creationId="{CCDED417-86F7-4C0D-8411-D110E8FED86C}"/>
          </ac:spMkLst>
        </pc:spChg>
        <pc:spChg chg="mod">
          <ac:chgData name="Froduald Kabanza" userId="edf393d0-642b-4b9e-8c75-f62133241689" providerId="ADAL" clId="{206678B6-93D1-4D31-A534-982380F3B39C}" dt="2022-03-10T23:29:24.529" v="3616" actId="20577"/>
          <ac:spMkLst>
            <pc:docMk/>
            <pc:sldMk cId="0" sldId="382"/>
            <ac:spMk id="34818" creationId="{00000000-0000-0000-0000-000000000000}"/>
          </ac:spMkLst>
        </pc:spChg>
      </pc:sldChg>
      <pc:sldChg chg="addSp modSp add mod modShow">
        <pc:chgData name="Froduald Kabanza" userId="edf393d0-642b-4b9e-8c75-f62133241689" providerId="ADAL" clId="{206678B6-93D1-4D31-A534-982380F3B39C}" dt="2022-04-22T16:44:37.727" v="15759" actId="20577"/>
        <pc:sldMkLst>
          <pc:docMk/>
          <pc:sldMk cId="0" sldId="383"/>
        </pc:sldMkLst>
        <pc:spChg chg="mod">
          <ac:chgData name="Froduald Kabanza" userId="edf393d0-642b-4b9e-8c75-f62133241689" providerId="ADAL" clId="{206678B6-93D1-4D31-A534-982380F3B39C}" dt="2022-04-22T16:43:37.226" v="15732" actId="20577"/>
          <ac:spMkLst>
            <pc:docMk/>
            <pc:sldMk cId="0" sldId="383"/>
            <ac:spMk id="18" creationId="{00000000-0000-0000-0000-000000000000}"/>
          </ac:spMkLst>
        </pc:spChg>
        <pc:spChg chg="add mod">
          <ac:chgData name="Froduald Kabanza" userId="edf393d0-642b-4b9e-8c75-f62133241689" providerId="ADAL" clId="{206678B6-93D1-4D31-A534-982380F3B39C}" dt="2022-04-22T16:44:37.727" v="15759" actId="20577"/>
          <ac:spMkLst>
            <pc:docMk/>
            <pc:sldMk cId="0" sldId="383"/>
            <ac:spMk id="20" creationId="{BFE34A33-45CC-40AC-B3DE-7C4B596898ED}"/>
          </ac:spMkLst>
        </pc:spChg>
        <pc:spChg chg="mod">
          <ac:chgData name="Froduald Kabanza" userId="edf393d0-642b-4b9e-8c75-f62133241689" providerId="ADAL" clId="{206678B6-93D1-4D31-A534-982380F3B39C}" dt="2022-03-10T23:32:56.499" v="3628" actId="20577"/>
          <ac:spMkLst>
            <pc:docMk/>
            <pc:sldMk cId="0" sldId="383"/>
            <ac:spMk id="34818" creationId="{00000000-0000-0000-0000-000000000000}"/>
          </ac:spMkLst>
        </pc:spChg>
      </pc:sldChg>
      <pc:sldChg chg="addSp modSp add mod modShow">
        <pc:chgData name="Froduald Kabanza" userId="edf393d0-642b-4b9e-8c75-f62133241689" providerId="ADAL" clId="{206678B6-93D1-4D31-A534-982380F3B39C}" dt="2022-04-22T16:43:50.606" v="15735" actId="20577"/>
        <pc:sldMkLst>
          <pc:docMk/>
          <pc:sldMk cId="0" sldId="384"/>
        </pc:sldMkLst>
        <pc:spChg chg="mod">
          <ac:chgData name="Froduald Kabanza" userId="edf393d0-642b-4b9e-8c75-f62133241689" providerId="ADAL" clId="{206678B6-93D1-4D31-A534-982380F3B39C}" dt="2022-04-22T16:43:50.606" v="15735" actId="20577"/>
          <ac:spMkLst>
            <pc:docMk/>
            <pc:sldMk cId="0" sldId="384"/>
            <ac:spMk id="18" creationId="{00000000-0000-0000-0000-000000000000}"/>
          </ac:spMkLst>
        </pc:spChg>
        <pc:spChg chg="add mod">
          <ac:chgData name="Froduald Kabanza" userId="edf393d0-642b-4b9e-8c75-f62133241689" providerId="ADAL" clId="{206678B6-93D1-4D31-A534-982380F3B39C}" dt="2022-03-10T13:00:55.897" v="3179"/>
          <ac:spMkLst>
            <pc:docMk/>
            <pc:sldMk cId="0" sldId="384"/>
            <ac:spMk id="20" creationId="{9C6460B0-01F7-4B80-975D-9E94EE5BC088}"/>
          </ac:spMkLst>
        </pc:spChg>
        <pc:spChg chg="mod">
          <ac:chgData name="Froduald Kabanza" userId="edf393d0-642b-4b9e-8c75-f62133241689" providerId="ADAL" clId="{206678B6-93D1-4D31-A534-982380F3B39C}" dt="2022-03-10T23:36:07.933" v="3663" actId="20577"/>
          <ac:spMkLst>
            <pc:docMk/>
            <pc:sldMk cId="0" sldId="384"/>
            <ac:spMk id="34818" creationId="{00000000-0000-0000-0000-000000000000}"/>
          </ac:spMkLst>
        </pc:spChg>
      </pc:sldChg>
      <pc:sldChg chg="addSp modSp add mod modShow">
        <pc:chgData name="Froduald Kabanza" userId="edf393d0-642b-4b9e-8c75-f62133241689" providerId="ADAL" clId="{206678B6-93D1-4D31-A534-982380F3B39C}" dt="2022-04-22T16:44:20.679" v="15740" actId="20577"/>
        <pc:sldMkLst>
          <pc:docMk/>
          <pc:sldMk cId="0" sldId="385"/>
        </pc:sldMkLst>
        <pc:spChg chg="mod">
          <ac:chgData name="Froduald Kabanza" userId="edf393d0-642b-4b9e-8c75-f62133241689" providerId="ADAL" clId="{206678B6-93D1-4D31-A534-982380F3B39C}" dt="2022-04-22T16:43:55.666" v="15738" actId="20577"/>
          <ac:spMkLst>
            <pc:docMk/>
            <pc:sldMk cId="0" sldId="385"/>
            <ac:spMk id="22" creationId="{00000000-0000-0000-0000-000000000000}"/>
          </ac:spMkLst>
        </pc:spChg>
        <pc:spChg chg="add mod">
          <ac:chgData name="Froduald Kabanza" userId="edf393d0-642b-4b9e-8c75-f62133241689" providerId="ADAL" clId="{206678B6-93D1-4D31-A534-982380F3B39C}" dt="2022-04-22T16:44:20.679" v="15740" actId="20577"/>
          <ac:spMkLst>
            <pc:docMk/>
            <pc:sldMk cId="0" sldId="385"/>
            <ac:spMk id="27" creationId="{5337824E-3631-4AD8-B682-A8AF15032274}"/>
          </ac:spMkLst>
        </pc:spChg>
        <pc:spChg chg="mod">
          <ac:chgData name="Froduald Kabanza" userId="edf393d0-642b-4b9e-8c75-f62133241689" providerId="ADAL" clId="{206678B6-93D1-4D31-A534-982380F3B39C}" dt="2022-03-10T23:39:34.547" v="3744" actId="20577"/>
          <ac:spMkLst>
            <pc:docMk/>
            <pc:sldMk cId="0" sldId="385"/>
            <ac:spMk id="34818" creationId="{00000000-0000-0000-0000-000000000000}"/>
          </ac:spMkLst>
        </pc:spChg>
      </pc:sldChg>
      <pc:sldChg chg="add del">
        <pc:chgData name="Froduald Kabanza" userId="edf393d0-642b-4b9e-8c75-f62133241689" providerId="ADAL" clId="{206678B6-93D1-4D31-A534-982380F3B39C}" dt="2022-03-10T12:39:20.384" v="2838" actId="2696"/>
        <pc:sldMkLst>
          <pc:docMk/>
          <pc:sldMk cId="0" sldId="386"/>
        </pc:sldMkLst>
      </pc:sldChg>
      <pc:sldChg chg="add del">
        <pc:chgData name="Froduald Kabanza" userId="edf393d0-642b-4b9e-8c75-f62133241689" providerId="ADAL" clId="{206678B6-93D1-4D31-A534-982380F3B39C}" dt="2022-03-10T12:59:51.162" v="3125" actId="2696"/>
        <pc:sldMkLst>
          <pc:docMk/>
          <pc:sldMk cId="0" sldId="387"/>
        </pc:sldMkLst>
      </pc:sldChg>
      <pc:sldChg chg="add del">
        <pc:chgData name="Froduald Kabanza" userId="edf393d0-642b-4b9e-8c75-f62133241689" providerId="ADAL" clId="{206678B6-93D1-4D31-A534-982380F3B39C}" dt="2022-03-10T12:39:41.531" v="2839" actId="2696"/>
        <pc:sldMkLst>
          <pc:docMk/>
          <pc:sldMk cId="0" sldId="390"/>
        </pc:sldMkLst>
      </pc:sldChg>
      <pc:sldChg chg="add mod modShow">
        <pc:chgData name="Froduald Kabanza" userId="edf393d0-642b-4b9e-8c75-f62133241689" providerId="ADAL" clId="{206678B6-93D1-4D31-A534-982380F3B39C}" dt="2022-03-11T15:15:42.474" v="4607" actId="729"/>
        <pc:sldMkLst>
          <pc:docMk/>
          <pc:sldMk cId="0" sldId="391"/>
        </pc:sldMkLst>
      </pc:sldChg>
      <pc:sldChg chg="addSp delSp modSp add mod modShow">
        <pc:chgData name="Froduald Kabanza" userId="edf393d0-642b-4b9e-8c75-f62133241689" providerId="ADAL" clId="{206678B6-93D1-4D31-A534-982380F3B39C}" dt="2022-03-11T15:15:42.474" v="4607" actId="729"/>
        <pc:sldMkLst>
          <pc:docMk/>
          <pc:sldMk cId="0" sldId="393"/>
        </pc:sldMkLst>
        <pc:spChg chg="add del mod">
          <ac:chgData name="Froduald Kabanza" userId="edf393d0-642b-4b9e-8c75-f62133241689" providerId="ADAL" clId="{206678B6-93D1-4D31-A534-982380F3B39C}" dt="2022-03-11T12:37:31.232" v="4337"/>
          <ac:spMkLst>
            <pc:docMk/>
            <pc:sldMk cId="0" sldId="393"/>
            <ac:spMk id="2" creationId="{A4A7AECB-DA65-4FD3-94A1-8351B636F207}"/>
          </ac:spMkLst>
        </pc:spChg>
        <pc:spChg chg="add mod">
          <ac:chgData name="Froduald Kabanza" userId="edf393d0-642b-4b9e-8c75-f62133241689" providerId="ADAL" clId="{206678B6-93D1-4D31-A534-982380F3B39C}" dt="2022-03-11T12:37:29.489" v="4335" actId="20577"/>
          <ac:spMkLst>
            <pc:docMk/>
            <pc:sldMk cId="0" sldId="393"/>
            <ac:spMk id="3" creationId="{85BDAC0B-E10C-410E-9B74-8AED9671C57D}"/>
          </ac:spMkLst>
        </pc:spChg>
        <pc:spChg chg="mod">
          <ac:chgData name="Froduald Kabanza" userId="edf393d0-642b-4b9e-8c75-f62133241689" providerId="ADAL" clId="{206678B6-93D1-4D31-A534-982380F3B39C}" dt="2022-03-11T12:36:18.780" v="4299" actId="14100"/>
          <ac:spMkLst>
            <pc:docMk/>
            <pc:sldMk cId="0" sldId="393"/>
            <ac:spMk id="24" creationId="{00000000-0000-0000-0000-000000000000}"/>
          </ac:spMkLst>
        </pc:spChg>
        <pc:spChg chg="mod">
          <ac:chgData name="Froduald Kabanza" userId="edf393d0-642b-4b9e-8c75-f62133241689" providerId="ADAL" clId="{206678B6-93D1-4D31-A534-982380F3B39C}" dt="2022-03-11T12:36:09.991" v="4297" actId="1076"/>
          <ac:spMkLst>
            <pc:docMk/>
            <pc:sldMk cId="0" sldId="393"/>
            <ac:spMk id="25" creationId="{00000000-0000-0000-0000-000000000000}"/>
          </ac:spMkLst>
        </pc:spChg>
        <pc:spChg chg="mod">
          <ac:chgData name="Froduald Kabanza" userId="edf393d0-642b-4b9e-8c75-f62133241689" providerId="ADAL" clId="{206678B6-93D1-4D31-A534-982380F3B39C}" dt="2022-03-11T12:08:03.292" v="4012" actId="20577"/>
          <ac:spMkLst>
            <pc:docMk/>
            <pc:sldMk cId="0" sldId="393"/>
            <ac:spMk id="26" creationId="{00000000-0000-0000-0000-000000000000}"/>
          </ac:spMkLst>
        </pc:spChg>
        <pc:spChg chg="mod">
          <ac:chgData name="Froduald Kabanza" userId="edf393d0-642b-4b9e-8c75-f62133241689" providerId="ADAL" clId="{206678B6-93D1-4D31-A534-982380F3B39C}" dt="2022-03-11T12:08:10.837" v="4018" actId="20577"/>
          <ac:spMkLst>
            <pc:docMk/>
            <pc:sldMk cId="0" sldId="393"/>
            <ac:spMk id="27" creationId="{00000000-0000-0000-0000-000000000000}"/>
          </ac:spMkLst>
        </pc:spChg>
        <pc:spChg chg="mod">
          <ac:chgData name="Froduald Kabanza" userId="edf393d0-642b-4b9e-8c75-f62133241689" providerId="ADAL" clId="{206678B6-93D1-4D31-A534-982380F3B39C}" dt="2022-03-11T12:08:16.004" v="4024" actId="20577"/>
          <ac:spMkLst>
            <pc:docMk/>
            <pc:sldMk cId="0" sldId="393"/>
            <ac:spMk id="28" creationId="{00000000-0000-0000-0000-000000000000}"/>
          </ac:spMkLst>
        </pc:spChg>
        <pc:spChg chg="add mod">
          <ac:chgData name="Froduald Kabanza" userId="edf393d0-642b-4b9e-8c75-f62133241689" providerId="ADAL" clId="{206678B6-93D1-4D31-A534-982380F3B39C}" dt="2022-03-11T12:07:58.374" v="4006" actId="1076"/>
          <ac:spMkLst>
            <pc:docMk/>
            <pc:sldMk cId="0" sldId="393"/>
            <ac:spMk id="30" creationId="{A7DB790B-F1F0-4A5C-9001-E5DE44D0FC44}"/>
          </ac:spMkLst>
        </pc:spChg>
        <pc:spChg chg="add mod">
          <ac:chgData name="Froduald Kabanza" userId="edf393d0-642b-4b9e-8c75-f62133241689" providerId="ADAL" clId="{206678B6-93D1-4D31-A534-982380F3B39C}" dt="2022-03-11T12:07:58.374" v="4006" actId="1076"/>
          <ac:spMkLst>
            <pc:docMk/>
            <pc:sldMk cId="0" sldId="393"/>
            <ac:spMk id="32" creationId="{255E4537-156F-4061-8F1B-39CB73291CBC}"/>
          </ac:spMkLst>
        </pc:spChg>
        <pc:spChg chg="add mod">
          <ac:chgData name="Froduald Kabanza" userId="edf393d0-642b-4b9e-8c75-f62133241689" providerId="ADAL" clId="{206678B6-93D1-4D31-A534-982380F3B39C}" dt="2022-03-11T12:07:58.374" v="4006" actId="1076"/>
          <ac:spMkLst>
            <pc:docMk/>
            <pc:sldMk cId="0" sldId="393"/>
            <ac:spMk id="35" creationId="{E4BB03B3-61BD-452F-8AC2-F33EE8987E7D}"/>
          </ac:spMkLst>
        </pc:spChg>
        <pc:spChg chg="add mod">
          <ac:chgData name="Froduald Kabanza" userId="edf393d0-642b-4b9e-8c75-f62133241689" providerId="ADAL" clId="{206678B6-93D1-4D31-A534-982380F3B39C}" dt="2022-03-11T12:36:13.939" v="4298" actId="1076"/>
          <ac:spMkLst>
            <pc:docMk/>
            <pc:sldMk cId="0" sldId="393"/>
            <ac:spMk id="36" creationId="{44BA064A-ADBF-475E-81E6-4B97D4A31A40}"/>
          </ac:spMkLst>
        </pc:spChg>
        <pc:spChg chg="mod">
          <ac:chgData name="Froduald Kabanza" userId="edf393d0-642b-4b9e-8c75-f62133241689" providerId="ADAL" clId="{206678B6-93D1-4D31-A534-982380F3B39C}" dt="2022-03-11T12:36:48.885" v="4306" actId="20577"/>
          <ac:spMkLst>
            <pc:docMk/>
            <pc:sldMk cId="0" sldId="393"/>
            <ac:spMk id="34818" creationId="{00000000-0000-0000-0000-000000000000}"/>
          </ac:spMkLst>
        </pc:spChg>
      </pc:sldChg>
      <pc:sldChg chg="modSp add mod">
        <pc:chgData name="Froduald Kabanza" userId="edf393d0-642b-4b9e-8c75-f62133241689" providerId="ADAL" clId="{206678B6-93D1-4D31-A534-982380F3B39C}" dt="2022-03-13T00:44:43.935" v="13627" actId="113"/>
        <pc:sldMkLst>
          <pc:docMk/>
          <pc:sldMk cId="0" sldId="403"/>
        </pc:sldMkLst>
        <pc:spChg chg="mod">
          <ac:chgData name="Froduald Kabanza" userId="edf393d0-642b-4b9e-8c75-f62133241689" providerId="ADAL" clId="{206678B6-93D1-4D31-A534-982380F3B39C}" dt="2022-03-13T00:44:43.935" v="13627" actId="113"/>
          <ac:spMkLst>
            <pc:docMk/>
            <pc:sldMk cId="0" sldId="403"/>
            <ac:spMk id="101378" creationId="{00000000-0000-0000-0000-000000000000}"/>
          </ac:spMkLst>
        </pc:spChg>
      </pc:sldChg>
      <pc:sldChg chg="modSp add mod">
        <pc:chgData name="Froduald Kabanza" userId="edf393d0-642b-4b9e-8c75-f62133241689" providerId="ADAL" clId="{206678B6-93D1-4D31-A534-982380F3B39C}" dt="2022-03-13T00:48:32.865" v="13801" actId="20577"/>
        <pc:sldMkLst>
          <pc:docMk/>
          <pc:sldMk cId="0" sldId="405"/>
        </pc:sldMkLst>
        <pc:spChg chg="mod">
          <ac:chgData name="Froduald Kabanza" userId="edf393d0-642b-4b9e-8c75-f62133241689" providerId="ADAL" clId="{206678B6-93D1-4D31-A534-982380F3B39C}" dt="2022-03-13T00:48:32.865" v="13801" actId="20577"/>
          <ac:spMkLst>
            <pc:docMk/>
            <pc:sldMk cId="0" sldId="405"/>
            <ac:spMk id="105474" creationId="{00000000-0000-0000-0000-000000000000}"/>
          </ac:spMkLst>
        </pc:spChg>
      </pc:sldChg>
      <pc:sldChg chg="addSp delSp modSp add mod ord modShow">
        <pc:chgData name="Froduald Kabanza" userId="edf393d0-642b-4b9e-8c75-f62133241689" providerId="ADAL" clId="{206678B6-93D1-4D31-A534-982380F3B39C}" dt="2022-03-11T13:30:30.515" v="4577" actId="729"/>
        <pc:sldMkLst>
          <pc:docMk/>
          <pc:sldMk cId="0" sldId="406"/>
        </pc:sldMkLst>
        <pc:spChg chg="add del mod">
          <ac:chgData name="Froduald Kabanza" userId="edf393d0-642b-4b9e-8c75-f62133241689" providerId="ADAL" clId="{206678B6-93D1-4D31-A534-982380F3B39C}" dt="2022-03-09T23:45:09.586" v="122" actId="478"/>
          <ac:spMkLst>
            <pc:docMk/>
            <pc:sldMk cId="0" sldId="406"/>
            <ac:spMk id="2" creationId="{8004F6A9-564B-4B52-B50B-EBE7AE8C3E7E}"/>
          </ac:spMkLst>
        </pc:spChg>
        <pc:spChg chg="mod">
          <ac:chgData name="Froduald Kabanza" userId="edf393d0-642b-4b9e-8c75-f62133241689" providerId="ADAL" clId="{206678B6-93D1-4D31-A534-982380F3B39C}" dt="2022-03-09T23:45:36.190" v="124" actId="20577"/>
          <ac:spMkLst>
            <pc:docMk/>
            <pc:sldMk cId="0" sldId="406"/>
            <ac:spMk id="29697" creationId="{00000000-0000-0000-0000-000000000000}"/>
          </ac:spMkLst>
        </pc:spChg>
        <pc:picChg chg="del">
          <ac:chgData name="Froduald Kabanza" userId="edf393d0-642b-4b9e-8c75-f62133241689" providerId="ADAL" clId="{206678B6-93D1-4D31-A534-982380F3B39C}" dt="2022-03-09T23:45:07.638" v="121" actId="478"/>
          <ac:picMkLst>
            <pc:docMk/>
            <pc:sldMk cId="0" sldId="406"/>
            <ac:picMk id="8" creationId="{00000000-0000-0000-0000-000000000000}"/>
          </ac:picMkLst>
        </pc:picChg>
        <pc:picChg chg="add mod">
          <ac:chgData name="Froduald Kabanza" userId="edf393d0-642b-4b9e-8c75-f62133241689" providerId="ADAL" clId="{206678B6-93D1-4D31-A534-982380F3B39C}" dt="2022-03-09T23:45:20.109" v="123"/>
          <ac:picMkLst>
            <pc:docMk/>
            <pc:sldMk cId="0" sldId="406"/>
            <ac:picMk id="9" creationId="{204769B8-7008-4C42-91E9-F2FF94230DBC}"/>
          </ac:picMkLst>
        </pc:picChg>
      </pc:sldChg>
      <pc:sldChg chg="modSp add mod">
        <pc:chgData name="Froduald Kabanza" userId="edf393d0-642b-4b9e-8c75-f62133241689" providerId="ADAL" clId="{206678B6-93D1-4D31-A534-982380F3B39C}" dt="2022-03-16T23:00:34.282" v="15250" actId="14100"/>
        <pc:sldMkLst>
          <pc:docMk/>
          <pc:sldMk cId="0" sldId="407"/>
        </pc:sldMkLst>
        <pc:spChg chg="mod">
          <ac:chgData name="Froduald Kabanza" userId="edf393d0-642b-4b9e-8c75-f62133241689" providerId="ADAL" clId="{206678B6-93D1-4D31-A534-982380F3B39C}" dt="2022-03-16T22:59:48.201" v="15238" actId="1076"/>
          <ac:spMkLst>
            <pc:docMk/>
            <pc:sldMk cId="0" sldId="407"/>
            <ac:spMk id="3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3"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6" creationId="{00000000-0000-0000-0000-000000000000}"/>
          </ac:spMkLst>
        </pc:spChg>
        <pc:spChg chg="mod">
          <ac:chgData name="Froduald Kabanza" userId="edf393d0-642b-4b9e-8c75-f62133241689" providerId="ADAL" clId="{206678B6-93D1-4D31-A534-982380F3B39C}" dt="2022-03-16T23:00:34.282" v="15250" actId="14100"/>
          <ac:spMkLst>
            <pc:docMk/>
            <pc:sldMk cId="0" sldId="407"/>
            <ac:spMk id="34818" creationId="{00000000-0000-0000-0000-000000000000}"/>
          </ac:spMkLst>
        </pc:spChg>
        <pc:graphicFrameChg chg="mod">
          <ac:chgData name="Froduald Kabanza" userId="edf393d0-642b-4b9e-8c75-f62133241689" providerId="ADAL" clId="{206678B6-93D1-4D31-A534-982380F3B39C}" dt="2022-03-16T22:59:48.201" v="15238" actId="1076"/>
          <ac:graphicFrameMkLst>
            <pc:docMk/>
            <pc:sldMk cId="0" sldId="407"/>
            <ac:graphicFrameMk id="79878"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0"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2" creationId="{00000000-0000-0000-0000-000000000000}"/>
          </ac:graphicFrameMkLst>
        </pc:graphicFrameChg>
      </pc:sldChg>
      <pc:sldChg chg="addSp modSp add mod">
        <pc:chgData name="Froduald Kabanza" userId="edf393d0-642b-4b9e-8c75-f62133241689" providerId="ADAL" clId="{206678B6-93D1-4D31-A534-982380F3B39C}" dt="2022-03-16T23:09:11.967" v="15256" actId="255"/>
        <pc:sldMkLst>
          <pc:docMk/>
          <pc:sldMk cId="0" sldId="408"/>
        </pc:sldMkLst>
        <pc:spChg chg="mod">
          <ac:chgData name="Froduald Kabanza" userId="edf393d0-642b-4b9e-8c75-f62133241689" providerId="ADAL" clId="{206678B6-93D1-4D31-A534-982380F3B39C}" dt="2022-03-16T22:56:56.144" v="15237" actId="20577"/>
          <ac:spMkLst>
            <pc:docMk/>
            <pc:sldMk cId="0" sldId="408"/>
            <ac:spMk id="2" creationId="{00000000-0000-0000-0000-000000000000}"/>
          </ac:spMkLst>
        </pc:spChg>
        <pc:spChg chg="add mod">
          <ac:chgData name="Froduald Kabanza" userId="edf393d0-642b-4b9e-8c75-f62133241689" providerId="ADAL" clId="{206678B6-93D1-4D31-A534-982380F3B39C}" dt="2022-03-11T12:57:12.620" v="4485" actId="20577"/>
          <ac:spMkLst>
            <pc:docMk/>
            <pc:sldMk cId="0" sldId="408"/>
            <ac:spMk id="18" creationId="{17A26E01-8ABE-4124-A93F-7AC5041DFC41}"/>
          </ac:spMkLst>
        </pc:spChg>
        <pc:spChg chg="mod">
          <ac:chgData name="Froduald Kabanza" userId="edf393d0-642b-4b9e-8c75-f62133241689" providerId="ADAL" clId="{206678B6-93D1-4D31-A534-982380F3B39C}" dt="2022-03-16T23:09:11.967" v="15256" actId="255"/>
          <ac:spMkLst>
            <pc:docMk/>
            <pc:sldMk cId="0" sldId="408"/>
            <ac:spMk id="26" creationId="{00000000-0000-0000-0000-000000000000}"/>
          </ac:spMkLst>
        </pc:spChg>
        <pc:spChg chg="mod">
          <ac:chgData name="Froduald Kabanza" userId="edf393d0-642b-4b9e-8c75-f62133241689" providerId="ADAL" clId="{206678B6-93D1-4D31-A534-982380F3B39C}" dt="2022-03-11T12:57:57.379" v="4503" actId="947"/>
          <ac:spMkLst>
            <pc:docMk/>
            <pc:sldMk cId="0" sldId="408"/>
            <ac:spMk id="34818" creationId="{00000000-0000-0000-0000-000000000000}"/>
          </ac:spMkLst>
        </pc:spChg>
      </pc:sldChg>
      <pc:sldChg chg="addSp modSp add mod">
        <pc:chgData name="Froduald Kabanza" userId="edf393d0-642b-4b9e-8c75-f62133241689" providerId="ADAL" clId="{206678B6-93D1-4D31-A534-982380F3B39C}" dt="2022-03-16T23:08:54.067" v="15255" actId="255"/>
        <pc:sldMkLst>
          <pc:docMk/>
          <pc:sldMk cId="0" sldId="409"/>
        </pc:sldMkLst>
        <pc:spChg chg="mod">
          <ac:chgData name="Froduald Kabanza" userId="edf393d0-642b-4b9e-8c75-f62133241689" providerId="ADAL" clId="{206678B6-93D1-4D31-A534-982380F3B39C}" dt="2022-03-16T23:07:17.605" v="15253" actId="20577"/>
          <ac:spMkLst>
            <pc:docMk/>
            <pc:sldMk cId="0" sldId="409"/>
            <ac:spMk id="18" creationId="{00000000-0000-0000-0000-000000000000}"/>
          </ac:spMkLst>
        </pc:spChg>
        <pc:spChg chg="add mod">
          <ac:chgData name="Froduald Kabanza" userId="edf393d0-642b-4b9e-8c75-f62133241689" providerId="ADAL" clId="{206678B6-93D1-4D31-A534-982380F3B39C}" dt="2022-03-11T12:58:45.154" v="4521" actId="1076"/>
          <ac:spMkLst>
            <pc:docMk/>
            <pc:sldMk cId="0" sldId="409"/>
            <ac:spMk id="19" creationId="{D1AC900C-9961-4997-9ACE-D2C85DBE94BA}"/>
          </ac:spMkLst>
        </pc:spChg>
        <pc:spChg chg="add mod">
          <ac:chgData name="Froduald Kabanza" userId="edf393d0-642b-4b9e-8c75-f62133241689" providerId="ADAL" clId="{206678B6-93D1-4D31-A534-982380F3B39C}" dt="2022-03-11T12:58:45.154" v="4521" actId="1076"/>
          <ac:spMkLst>
            <pc:docMk/>
            <pc:sldMk cId="0" sldId="409"/>
            <ac:spMk id="20" creationId="{7795E1D5-95D1-4E16-A52B-00AB3C7E79D1}"/>
          </ac:spMkLst>
        </pc:spChg>
        <pc:spChg chg="mod">
          <ac:chgData name="Froduald Kabanza" userId="edf393d0-642b-4b9e-8c75-f62133241689" providerId="ADAL" clId="{206678B6-93D1-4D31-A534-982380F3B39C}" dt="2022-03-16T23:08:54.067" v="15255" actId="255"/>
          <ac:spMkLst>
            <pc:docMk/>
            <pc:sldMk cId="0" sldId="409"/>
            <ac:spMk id="26" creationId="{00000000-0000-0000-0000-000000000000}"/>
          </ac:spMkLst>
        </pc:spChg>
        <pc:spChg chg="mod">
          <ac:chgData name="Froduald Kabanza" userId="edf393d0-642b-4b9e-8c75-f62133241689" providerId="ADAL" clId="{206678B6-93D1-4D31-A534-982380F3B39C}" dt="2022-03-16T23:08:54.067" v="15255" actId="255"/>
          <ac:spMkLst>
            <pc:docMk/>
            <pc:sldMk cId="0" sldId="409"/>
            <ac:spMk id="27" creationId="{00000000-0000-0000-0000-000000000000}"/>
          </ac:spMkLst>
        </pc:spChg>
        <pc:spChg chg="mod">
          <ac:chgData name="Froduald Kabanza" userId="edf393d0-642b-4b9e-8c75-f62133241689" providerId="ADAL" clId="{206678B6-93D1-4D31-A534-982380F3B39C}" dt="2022-03-11T12:59:31.139" v="4535" actId="20577"/>
          <ac:spMkLst>
            <pc:docMk/>
            <pc:sldMk cId="0" sldId="409"/>
            <ac:spMk id="34818" creationId="{00000000-0000-0000-0000-000000000000}"/>
          </ac:spMkLst>
        </pc:spChg>
      </pc:sldChg>
      <pc:sldChg chg="addSp modSp add mod">
        <pc:chgData name="Froduald Kabanza" userId="edf393d0-642b-4b9e-8c75-f62133241689" providerId="ADAL" clId="{206678B6-93D1-4D31-A534-982380F3B39C}" dt="2022-03-16T23:08:45.526" v="15254" actId="255"/>
        <pc:sldMkLst>
          <pc:docMk/>
          <pc:sldMk cId="0" sldId="410"/>
        </pc:sldMkLst>
        <pc:spChg chg="add mod">
          <ac:chgData name="Froduald Kabanza" userId="edf393d0-642b-4b9e-8c75-f62133241689" providerId="ADAL" clId="{206678B6-93D1-4D31-A534-982380F3B39C}" dt="2022-03-11T13:00:27.370" v="4558" actId="1076"/>
          <ac:spMkLst>
            <pc:docMk/>
            <pc:sldMk cId="0" sldId="410"/>
            <ac:spMk id="20" creationId="{E3E56753-2568-4024-B8B4-6658AC23DA0F}"/>
          </ac:spMkLst>
        </pc:spChg>
        <pc:spChg chg="add mod">
          <ac:chgData name="Froduald Kabanza" userId="edf393d0-642b-4b9e-8c75-f62133241689" providerId="ADAL" clId="{206678B6-93D1-4D31-A534-982380F3B39C}" dt="2022-03-11T13:00:27.370" v="4558" actId="1076"/>
          <ac:spMkLst>
            <pc:docMk/>
            <pc:sldMk cId="0" sldId="410"/>
            <ac:spMk id="21" creationId="{67C27987-EA5B-484C-B4CA-5B327A7456C8}"/>
          </ac:spMkLst>
        </pc:spChg>
        <pc:spChg chg="add mod">
          <ac:chgData name="Froduald Kabanza" userId="edf393d0-642b-4b9e-8c75-f62133241689" providerId="ADAL" clId="{206678B6-93D1-4D31-A534-982380F3B39C}" dt="2022-03-11T13:00:27.370" v="4558" actId="1076"/>
          <ac:spMkLst>
            <pc:docMk/>
            <pc:sldMk cId="0" sldId="410"/>
            <ac:spMk id="22" creationId="{5F82C62D-E255-42FA-AB7C-A625F6FB3DDB}"/>
          </ac:spMkLst>
        </pc:spChg>
        <pc:spChg chg="mod">
          <ac:chgData name="Froduald Kabanza" userId="edf393d0-642b-4b9e-8c75-f62133241689" providerId="ADAL" clId="{206678B6-93D1-4D31-A534-982380F3B39C}" dt="2022-03-16T23:08:45.526" v="15254" actId="255"/>
          <ac:spMkLst>
            <pc:docMk/>
            <pc:sldMk cId="0" sldId="410"/>
            <ac:spMk id="26"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7"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8" creationId="{00000000-0000-0000-0000-000000000000}"/>
          </ac:spMkLst>
        </pc:spChg>
        <pc:spChg chg="mod">
          <ac:chgData name="Froduald Kabanza" userId="edf393d0-642b-4b9e-8c75-f62133241689" providerId="ADAL" clId="{206678B6-93D1-4D31-A534-982380F3B39C}" dt="2022-03-11T13:00:02.509" v="4553" actId="20577"/>
          <ac:spMkLst>
            <pc:docMk/>
            <pc:sldMk cId="0" sldId="410"/>
            <ac:spMk id="34818" creationId="{00000000-0000-0000-0000-000000000000}"/>
          </ac:spMkLst>
        </pc:spChg>
      </pc:sldChg>
      <pc:sldChg chg="addSp modSp add mod">
        <pc:chgData name="Froduald Kabanza" userId="edf393d0-642b-4b9e-8c75-f62133241689" providerId="ADAL" clId="{206678B6-93D1-4D31-A534-982380F3B39C}" dt="2022-03-16T23:09:38.764" v="15259" actId="20577"/>
        <pc:sldMkLst>
          <pc:docMk/>
          <pc:sldMk cId="0" sldId="411"/>
        </pc:sldMkLst>
        <pc:spChg chg="add mod">
          <ac:chgData name="Froduald Kabanza" userId="edf393d0-642b-4b9e-8c75-f62133241689" providerId="ADAL" clId="{206678B6-93D1-4D31-A534-982380F3B39C}" dt="2022-03-11T15:49:00.387" v="4682" actId="1076"/>
          <ac:spMkLst>
            <pc:docMk/>
            <pc:sldMk cId="0" sldId="411"/>
            <ac:spMk id="20" creationId="{D3E716CF-C0A6-4BE8-832F-5E3EB7B0472E}"/>
          </ac:spMkLst>
        </pc:spChg>
        <pc:spChg chg="add mod">
          <ac:chgData name="Froduald Kabanza" userId="edf393d0-642b-4b9e-8c75-f62133241689" providerId="ADAL" clId="{206678B6-93D1-4D31-A534-982380F3B39C}" dt="2022-03-11T15:49:00.387" v="4682" actId="1076"/>
          <ac:spMkLst>
            <pc:docMk/>
            <pc:sldMk cId="0" sldId="411"/>
            <ac:spMk id="21" creationId="{EFB4A27C-B145-4DA6-BDC6-7E0A30C35ABD}"/>
          </ac:spMkLst>
        </pc:spChg>
        <pc:spChg chg="add mod">
          <ac:chgData name="Froduald Kabanza" userId="edf393d0-642b-4b9e-8c75-f62133241689" providerId="ADAL" clId="{206678B6-93D1-4D31-A534-982380F3B39C}" dt="2022-03-11T15:49:00.387" v="4682" actId="1076"/>
          <ac:spMkLst>
            <pc:docMk/>
            <pc:sldMk cId="0" sldId="411"/>
            <ac:spMk id="22" creationId="{F3B9844E-3192-4E6B-A9D7-5882DFD65676}"/>
          </ac:spMkLst>
        </pc:spChg>
        <pc:spChg chg="add mod">
          <ac:chgData name="Froduald Kabanza" userId="edf393d0-642b-4b9e-8c75-f62133241689" providerId="ADAL" clId="{206678B6-93D1-4D31-A534-982380F3B39C}" dt="2022-03-11T15:49:00.387" v="4682" actId="1076"/>
          <ac:spMkLst>
            <pc:docMk/>
            <pc:sldMk cId="0" sldId="411"/>
            <ac:spMk id="24" creationId="{9F2314CC-01B7-4520-AF20-B7F63F707DD5}"/>
          </ac:spMkLst>
        </pc:spChg>
        <pc:spChg chg="mod">
          <ac:chgData name="Froduald Kabanza" userId="edf393d0-642b-4b9e-8c75-f62133241689" providerId="ADAL" clId="{206678B6-93D1-4D31-A534-982380F3B39C}" dt="2022-03-11T15:49:48.855" v="4701" actId="255"/>
          <ac:spMkLst>
            <pc:docMk/>
            <pc:sldMk cId="0" sldId="411"/>
            <ac:spMk id="26"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7"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8"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30" creationId="{00000000-0000-0000-0000-000000000000}"/>
          </ac:spMkLst>
        </pc:spChg>
        <pc:spChg chg="mod">
          <ac:chgData name="Froduald Kabanza" userId="edf393d0-642b-4b9e-8c75-f62133241689" providerId="ADAL" clId="{206678B6-93D1-4D31-A534-982380F3B39C}" dt="2022-03-16T23:09:38.764" v="15259" actId="20577"/>
          <ac:spMkLst>
            <pc:docMk/>
            <pc:sldMk cId="0" sldId="411"/>
            <ac:spMk id="34818" creationId="{00000000-0000-0000-0000-000000000000}"/>
          </ac:spMkLst>
        </pc:spChg>
      </pc:sldChg>
      <pc:sldChg chg="modSp add del mod">
        <pc:chgData name="Froduald Kabanza" userId="edf393d0-642b-4b9e-8c75-f62133241689" providerId="ADAL" clId="{206678B6-93D1-4D31-A534-982380F3B39C}" dt="2022-03-16T23:00:38.175" v="15251" actId="2696"/>
        <pc:sldMkLst>
          <pc:docMk/>
          <pc:sldMk cId="0" sldId="412"/>
        </pc:sldMkLst>
        <pc:spChg chg="mod">
          <ac:chgData name="Froduald Kabanza" userId="edf393d0-642b-4b9e-8c75-f62133241689" providerId="ADAL" clId="{206678B6-93D1-4D31-A534-982380F3B39C}" dt="2022-03-16T23:00:04.491" v="15240" actId="21"/>
          <ac:spMkLst>
            <pc:docMk/>
            <pc:sldMk cId="0" sldId="412"/>
            <ac:spMk id="34818" creationId="{00000000-0000-0000-0000-000000000000}"/>
          </ac:spMkLst>
        </pc:spChg>
      </pc:sldChg>
      <pc:sldChg chg="addSp modSp add mod">
        <pc:chgData name="Froduald Kabanza" userId="edf393d0-642b-4b9e-8c75-f62133241689" providerId="ADAL" clId="{206678B6-93D1-4D31-A534-982380F3B39C}" dt="2022-03-16T23:13:14.193" v="15262" actId="20577"/>
        <pc:sldMkLst>
          <pc:docMk/>
          <pc:sldMk cId="0" sldId="413"/>
        </pc:sldMkLst>
        <pc:spChg chg="mod">
          <ac:chgData name="Froduald Kabanza" userId="edf393d0-642b-4b9e-8c75-f62133241689" providerId="ADAL" clId="{206678B6-93D1-4D31-A534-982380F3B39C}" dt="2022-03-11T15:53:32.132" v="4751" actId="1076"/>
          <ac:spMkLst>
            <pc:docMk/>
            <pc:sldMk cId="0" sldId="413"/>
            <ac:spMk id="21"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4" creationId="{71870958-07AF-4F9D-9E34-E3B6454AB93A}"/>
          </ac:spMkLst>
        </pc:spChg>
        <pc:spChg chg="add mod">
          <ac:chgData name="Froduald Kabanza" userId="edf393d0-642b-4b9e-8c75-f62133241689" providerId="ADAL" clId="{206678B6-93D1-4D31-A534-982380F3B39C}" dt="2022-03-11T15:52:37.051" v="4729" actId="1076"/>
          <ac:spMkLst>
            <pc:docMk/>
            <pc:sldMk cId="0" sldId="413"/>
            <ac:spMk id="25" creationId="{412EDC02-B4E0-4849-8C30-18F8195A756C}"/>
          </ac:spMkLst>
        </pc:spChg>
        <pc:spChg chg="mod">
          <ac:chgData name="Froduald Kabanza" userId="edf393d0-642b-4b9e-8c75-f62133241689" providerId="ADAL" clId="{206678B6-93D1-4D31-A534-982380F3B39C}" dt="2022-03-11T15:53:32.132" v="4751" actId="1076"/>
          <ac:spMkLst>
            <pc:docMk/>
            <pc:sldMk cId="0" sldId="413"/>
            <ac:spMk id="26"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7"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8"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9" creationId="{882809DC-DCB0-44E2-85EC-0D28F897C4C3}"/>
          </ac:spMkLst>
        </pc:spChg>
        <pc:spChg chg="mod">
          <ac:chgData name="Froduald Kabanza" userId="edf393d0-642b-4b9e-8c75-f62133241689" providerId="ADAL" clId="{206678B6-93D1-4D31-A534-982380F3B39C}" dt="2022-03-11T15:53:32.132" v="4751" actId="1076"/>
          <ac:spMkLst>
            <pc:docMk/>
            <pc:sldMk cId="0" sldId="413"/>
            <ac:spMk id="30"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31" creationId="{C026D706-47F6-4D19-BEA4-E4CEC5181AD3}"/>
          </ac:spMkLst>
        </pc:spChg>
        <pc:spChg chg="add mod">
          <ac:chgData name="Froduald Kabanza" userId="edf393d0-642b-4b9e-8c75-f62133241689" providerId="ADAL" clId="{206678B6-93D1-4D31-A534-982380F3B39C}" dt="2022-03-11T15:52:37.051" v="4729" actId="1076"/>
          <ac:spMkLst>
            <pc:docMk/>
            <pc:sldMk cId="0" sldId="413"/>
            <ac:spMk id="32" creationId="{CED0E73C-7364-47E4-BBB3-CB720DE5C253}"/>
          </ac:spMkLst>
        </pc:spChg>
        <pc:spChg chg="mod">
          <ac:chgData name="Froduald Kabanza" userId="edf393d0-642b-4b9e-8c75-f62133241689" providerId="ADAL" clId="{206678B6-93D1-4D31-A534-982380F3B39C}" dt="2022-03-16T23:13:14.193" v="15262" actId="20577"/>
          <ac:spMkLst>
            <pc:docMk/>
            <pc:sldMk cId="0" sldId="413"/>
            <ac:spMk id="34818" creationId="{00000000-0000-0000-0000-000000000000}"/>
          </ac:spMkLst>
        </pc:spChg>
      </pc:sldChg>
      <pc:sldChg chg="modSp add mod modNotesTx">
        <pc:chgData name="Froduald Kabanza" userId="edf393d0-642b-4b9e-8c75-f62133241689" providerId="ADAL" clId="{206678B6-93D1-4D31-A534-982380F3B39C}" dt="2022-03-16T23:13:34.652" v="15266" actId="14100"/>
        <pc:sldMkLst>
          <pc:docMk/>
          <pc:sldMk cId="0" sldId="414"/>
        </pc:sldMkLst>
        <pc:spChg chg="mod">
          <ac:chgData name="Froduald Kabanza" userId="edf393d0-642b-4b9e-8c75-f62133241689" providerId="ADAL" clId="{206678B6-93D1-4D31-A534-982380F3B39C}" dt="2022-03-16T23:13:34.652" v="15266" actId="14100"/>
          <ac:spMkLst>
            <pc:docMk/>
            <pc:sldMk cId="0" sldId="414"/>
            <ac:spMk id="87043" creationId="{00000000-0000-0000-0000-000000000000}"/>
          </ac:spMkLst>
        </pc:spChg>
      </pc:sldChg>
      <pc:sldChg chg="add mod modShow">
        <pc:chgData name="Froduald Kabanza" userId="edf393d0-642b-4b9e-8c75-f62133241689" providerId="ADAL" clId="{206678B6-93D1-4D31-A534-982380F3B39C}" dt="2022-03-11T13:30:30.515" v="4577" actId="729"/>
        <pc:sldMkLst>
          <pc:docMk/>
          <pc:sldMk cId="2759960907" sldId="418"/>
        </pc:sldMkLst>
      </pc:sldChg>
      <pc:sldChg chg="add mod ord modShow">
        <pc:chgData name="Froduald Kabanza" userId="edf393d0-642b-4b9e-8c75-f62133241689" providerId="ADAL" clId="{206678B6-93D1-4D31-A534-982380F3B39C}" dt="2022-03-11T13:30:30.515" v="4577" actId="729"/>
        <pc:sldMkLst>
          <pc:docMk/>
          <pc:sldMk cId="3930947936" sldId="419"/>
        </pc:sldMkLst>
      </pc:sldChg>
      <pc:sldChg chg="addSp delSp modSp add mod modShow">
        <pc:chgData name="Froduald Kabanza" userId="edf393d0-642b-4b9e-8c75-f62133241689" providerId="ADAL" clId="{206678B6-93D1-4D31-A534-982380F3B39C}" dt="2022-03-11T15:18:44.775" v="4642" actId="20577"/>
        <pc:sldMkLst>
          <pc:docMk/>
          <pc:sldMk cId="4105740898" sldId="421"/>
        </pc:sldMkLst>
        <pc:spChg chg="add del mod">
          <ac:chgData name="Froduald Kabanza" userId="edf393d0-642b-4b9e-8c75-f62133241689" providerId="ADAL" clId="{206678B6-93D1-4D31-A534-982380F3B39C}" dt="2022-03-10T01:42:08.186" v="1265" actId="478"/>
          <ac:spMkLst>
            <pc:docMk/>
            <pc:sldMk cId="4105740898" sldId="421"/>
            <ac:spMk id="2" creationId="{A9C79D46-CB1F-41A8-BB29-80D6BFCEF670}"/>
          </ac:spMkLst>
        </pc:spChg>
        <pc:spChg chg="add del mod">
          <ac:chgData name="Froduald Kabanza" userId="edf393d0-642b-4b9e-8c75-f62133241689" providerId="ADAL" clId="{206678B6-93D1-4D31-A534-982380F3B39C}" dt="2022-03-10T01:42:08.186" v="1265" actId="478"/>
          <ac:spMkLst>
            <pc:docMk/>
            <pc:sldMk cId="4105740898" sldId="421"/>
            <ac:spMk id="3" creationId="{0F7F6AF1-BC80-4D12-982E-9A358D08621E}"/>
          </ac:spMkLst>
        </pc:spChg>
        <pc:spChg chg="add del mod">
          <ac:chgData name="Froduald Kabanza" userId="edf393d0-642b-4b9e-8c75-f62133241689" providerId="ADAL" clId="{206678B6-93D1-4D31-A534-982380F3B39C}" dt="2022-03-10T01:40:25.200" v="1253" actId="478"/>
          <ac:spMkLst>
            <pc:docMk/>
            <pc:sldMk cId="4105740898" sldId="421"/>
            <ac:spMk id="4" creationId="{800A0ACE-0EF2-4A23-A989-F655E815B6CE}"/>
          </ac:spMkLst>
        </pc:spChg>
        <pc:spChg chg="add del mod">
          <ac:chgData name="Froduald Kabanza" userId="edf393d0-642b-4b9e-8c75-f62133241689" providerId="ADAL" clId="{206678B6-93D1-4D31-A534-982380F3B39C}" dt="2022-03-10T01:42:08.186" v="1265" actId="478"/>
          <ac:spMkLst>
            <pc:docMk/>
            <pc:sldMk cId="4105740898" sldId="421"/>
            <ac:spMk id="9" creationId="{3685504B-80F1-4205-8B88-B2371B0B51F4}"/>
          </ac:spMkLst>
        </pc:spChg>
        <pc:spChg chg="add del mod">
          <ac:chgData name="Froduald Kabanza" userId="edf393d0-642b-4b9e-8c75-f62133241689" providerId="ADAL" clId="{206678B6-93D1-4D31-A534-982380F3B39C}" dt="2022-03-10T01:42:08.186" v="1265" actId="478"/>
          <ac:spMkLst>
            <pc:docMk/>
            <pc:sldMk cId="4105740898" sldId="421"/>
            <ac:spMk id="10" creationId="{77882C95-9EC8-4B82-9473-3936916D9336}"/>
          </ac:spMkLst>
        </pc:spChg>
        <pc:spChg chg="mod">
          <ac:chgData name="Froduald Kabanza" userId="edf393d0-642b-4b9e-8c75-f62133241689" providerId="ADAL" clId="{206678B6-93D1-4D31-A534-982380F3B39C}" dt="2022-03-10T01:42:14.088" v="1270"/>
          <ac:spMkLst>
            <pc:docMk/>
            <pc:sldMk cId="4105740898" sldId="421"/>
            <ac:spMk id="14" creationId="{DC66136A-60E6-408A-A9C5-5861965F88C1}"/>
          </ac:spMkLst>
        </pc:spChg>
        <pc:spChg chg="mod">
          <ac:chgData name="Froduald Kabanza" userId="edf393d0-642b-4b9e-8c75-f62133241689" providerId="ADAL" clId="{206678B6-93D1-4D31-A534-982380F3B39C}" dt="2022-03-11T15:18:29.912" v="4638" actId="20577"/>
          <ac:spMkLst>
            <pc:docMk/>
            <pc:sldMk cId="4105740898" sldId="421"/>
            <ac:spMk id="15" creationId="{9322448A-AC30-47FB-A568-7E400E74D52D}"/>
          </ac:spMkLst>
        </pc:spChg>
        <pc:spChg chg="mod">
          <ac:chgData name="Froduald Kabanza" userId="edf393d0-642b-4b9e-8c75-f62133241689" providerId="ADAL" clId="{206678B6-93D1-4D31-A534-982380F3B39C}" dt="2022-03-11T15:18:40.080" v="4640" actId="20577"/>
          <ac:spMkLst>
            <pc:docMk/>
            <pc:sldMk cId="4105740898" sldId="421"/>
            <ac:spMk id="16" creationId="{5CB637C3-AB31-4BAC-97E2-0EDD575152E0}"/>
          </ac:spMkLst>
        </pc:spChg>
        <pc:spChg chg="mod">
          <ac:chgData name="Froduald Kabanza" userId="edf393d0-642b-4b9e-8c75-f62133241689" providerId="ADAL" clId="{206678B6-93D1-4D31-A534-982380F3B39C}" dt="2022-03-11T15:18:44.775" v="4642" actId="20577"/>
          <ac:spMkLst>
            <pc:docMk/>
            <pc:sldMk cId="4105740898" sldId="421"/>
            <ac:spMk id="17" creationId="{42ED8DD4-4273-466A-9CE7-9B764ABC4F03}"/>
          </ac:spMkLst>
        </pc:spChg>
        <pc:spChg chg="mod">
          <ac:chgData name="Froduald Kabanza" userId="edf393d0-642b-4b9e-8c75-f62133241689" providerId="ADAL" clId="{206678B6-93D1-4D31-A534-982380F3B39C}" dt="2022-03-10T01:42:20.541" v="1272" actId="20577"/>
          <ac:spMkLst>
            <pc:docMk/>
            <pc:sldMk cId="4105740898" sldId="421"/>
            <ac:spMk id="36866" creationId="{00000000-0000-0000-0000-000000000000}"/>
          </ac:spMkLst>
        </pc:spChg>
        <pc:grpChg chg="add mod">
          <ac:chgData name="Froduald Kabanza" userId="edf393d0-642b-4b9e-8c75-f62133241689" providerId="ADAL" clId="{206678B6-93D1-4D31-A534-982380F3B39C}" dt="2022-03-10T01:42:26.612" v="1273" actId="1076"/>
          <ac:grpSpMkLst>
            <pc:docMk/>
            <pc:sldMk cId="4105740898" sldId="421"/>
            <ac:grpSpMk id="13" creationId="{551089C0-99C7-4CF5-B93D-0E6032355684}"/>
          </ac:grpSpMkLst>
        </pc:grpChg>
        <pc:picChg chg="mod">
          <ac:chgData name="Froduald Kabanza" userId="edf393d0-642b-4b9e-8c75-f62133241689" providerId="ADAL" clId="{206678B6-93D1-4D31-A534-982380F3B39C}" dt="2022-03-10T01:15:18.735" v="863" actId="1076"/>
          <ac:picMkLst>
            <pc:docMk/>
            <pc:sldMk cId="4105740898" sldId="421"/>
            <ac:picMk id="7" creationId="{00000000-0000-0000-0000-000000000000}"/>
          </ac:picMkLst>
        </pc:picChg>
      </pc:sldChg>
      <pc:sldChg chg="modSp add mod modShow">
        <pc:chgData name="Froduald Kabanza" userId="edf393d0-642b-4b9e-8c75-f62133241689" providerId="ADAL" clId="{206678B6-93D1-4D31-A534-982380F3B39C}" dt="2022-03-11T13:31:14.052" v="4579" actId="729"/>
        <pc:sldMkLst>
          <pc:docMk/>
          <pc:sldMk cId="309868488" sldId="433"/>
        </pc:sldMkLst>
        <pc:spChg chg="mod">
          <ac:chgData name="Froduald Kabanza" userId="edf393d0-642b-4b9e-8c75-f62133241689" providerId="ADAL" clId="{206678B6-93D1-4D31-A534-982380F3B39C}" dt="2022-03-10T01:07:28.091" v="803" actId="20577"/>
          <ac:spMkLst>
            <pc:docMk/>
            <pc:sldMk cId="309868488" sldId="433"/>
            <ac:spMk id="13315" creationId="{00000000-0000-0000-0000-000000000000}"/>
          </ac:spMkLst>
        </pc:spChg>
      </pc:sldChg>
      <pc:sldChg chg="add mod modShow">
        <pc:chgData name="Froduald Kabanza" userId="edf393d0-642b-4b9e-8c75-f62133241689" providerId="ADAL" clId="{206678B6-93D1-4D31-A534-982380F3B39C}" dt="2022-03-16T22:37:56.714" v="15222" actId="729"/>
        <pc:sldMkLst>
          <pc:docMk/>
          <pc:sldMk cId="2019333012" sldId="436"/>
        </pc:sldMkLst>
      </pc:sldChg>
      <pc:sldChg chg="modSp add mod modShow">
        <pc:chgData name="Froduald Kabanza" userId="edf393d0-642b-4b9e-8c75-f62133241689" providerId="ADAL" clId="{206678B6-93D1-4D31-A534-982380F3B39C}" dt="2022-04-22T16:45:00.061" v="15764" actId="20577"/>
        <pc:sldMkLst>
          <pc:docMk/>
          <pc:sldMk cId="726322513" sldId="441"/>
        </pc:sldMkLst>
        <pc:spChg chg="mod">
          <ac:chgData name="Froduald Kabanza" userId="edf393d0-642b-4b9e-8c75-f62133241689" providerId="ADAL" clId="{206678B6-93D1-4D31-A534-982380F3B39C}" dt="2022-03-10T12:55:01.102" v="3088" actId="20577"/>
          <ac:spMkLst>
            <pc:docMk/>
            <pc:sldMk cId="726322513" sldId="441"/>
            <ac:spMk id="40961" creationId="{00000000-0000-0000-0000-000000000000}"/>
          </ac:spMkLst>
        </pc:spChg>
        <pc:spChg chg="mod">
          <ac:chgData name="Froduald Kabanza" userId="edf393d0-642b-4b9e-8c75-f62133241689" providerId="ADAL" clId="{206678B6-93D1-4D31-A534-982380F3B39C}" dt="2022-04-22T16:45:00.061" v="15764" actId="20577"/>
          <ac:spMkLst>
            <pc:docMk/>
            <pc:sldMk cId="726322513" sldId="441"/>
            <ac:spMk id="40962" creationId="{00000000-0000-0000-0000-000000000000}"/>
          </ac:spMkLst>
        </pc:spChg>
      </pc:sldChg>
      <pc:sldChg chg="add del">
        <pc:chgData name="Froduald Kabanza" userId="edf393d0-642b-4b9e-8c75-f62133241689" providerId="ADAL" clId="{206678B6-93D1-4D31-A534-982380F3B39C}" dt="2022-03-11T15:15:52.150" v="4608" actId="2696"/>
        <pc:sldMkLst>
          <pc:docMk/>
          <pc:sldMk cId="2630259230" sldId="442"/>
        </pc:sldMkLst>
      </pc:sldChg>
      <pc:sldChg chg="modSp add mod modAnim">
        <pc:chgData name="Froduald Kabanza" userId="edf393d0-642b-4b9e-8c75-f62133241689" providerId="ADAL" clId="{206678B6-93D1-4D31-A534-982380F3B39C}" dt="2022-03-16T23:13:59.871" v="15267" actId="20577"/>
        <pc:sldMkLst>
          <pc:docMk/>
          <pc:sldMk cId="2435079766" sldId="443"/>
        </pc:sldMkLst>
        <pc:spChg chg="mod">
          <ac:chgData name="Froduald Kabanza" userId="edf393d0-642b-4b9e-8c75-f62133241689" providerId="ADAL" clId="{206678B6-93D1-4D31-A534-982380F3B39C}" dt="2022-03-12T21:59:24.931" v="6050" actId="20577"/>
          <ac:spMkLst>
            <pc:docMk/>
            <pc:sldMk cId="2435079766" sldId="443"/>
            <ac:spMk id="25602" creationId="{00000000-0000-0000-0000-000000000000}"/>
          </ac:spMkLst>
        </pc:spChg>
        <pc:spChg chg="mod">
          <ac:chgData name="Froduald Kabanza" userId="edf393d0-642b-4b9e-8c75-f62133241689" providerId="ADAL" clId="{206678B6-93D1-4D31-A534-982380F3B39C}" dt="2022-03-16T23:13:59.871" v="15267" actId="20577"/>
          <ac:spMkLst>
            <pc:docMk/>
            <pc:sldMk cId="2435079766" sldId="443"/>
            <ac:spMk id="1799171" creationId="{00000000-0000-0000-0000-000000000000}"/>
          </ac:spMkLst>
        </pc:spChg>
      </pc:sldChg>
      <pc:sldChg chg="modSp add mod">
        <pc:chgData name="Froduald Kabanza" userId="edf393d0-642b-4b9e-8c75-f62133241689" providerId="ADAL" clId="{206678B6-93D1-4D31-A534-982380F3B39C}" dt="2022-03-16T23:17:16.322" v="15270" actId="1076"/>
        <pc:sldMkLst>
          <pc:docMk/>
          <pc:sldMk cId="191240811" sldId="444"/>
        </pc:sldMkLst>
        <pc:picChg chg="mod">
          <ac:chgData name="Froduald Kabanza" userId="edf393d0-642b-4b9e-8c75-f62133241689" providerId="ADAL" clId="{206678B6-93D1-4D31-A534-982380F3B39C}" dt="2022-03-16T23:17:12.575" v="15269" actId="1076"/>
          <ac:picMkLst>
            <pc:docMk/>
            <pc:sldMk cId="191240811" sldId="444"/>
            <ac:picMk id="33" creationId="{00000000-0000-0000-0000-000000000000}"/>
          </ac:picMkLst>
        </pc:picChg>
        <pc:picChg chg="mod">
          <ac:chgData name="Froduald Kabanza" userId="edf393d0-642b-4b9e-8c75-f62133241689" providerId="ADAL" clId="{206678B6-93D1-4D31-A534-982380F3B39C}" dt="2022-03-16T23:17:16.322" v="15270" actId="1076"/>
          <ac:picMkLst>
            <pc:docMk/>
            <pc:sldMk cId="191240811" sldId="444"/>
            <ac:picMk id="34" creationId="{00000000-0000-0000-0000-000000000000}"/>
          </ac:picMkLst>
        </pc:picChg>
        <pc:picChg chg="mod">
          <ac:chgData name="Froduald Kabanza" userId="edf393d0-642b-4b9e-8c75-f62133241689" providerId="ADAL" clId="{206678B6-93D1-4D31-A534-982380F3B39C}" dt="2022-03-12T22:00:36.550" v="6051" actId="1076"/>
          <ac:picMkLst>
            <pc:docMk/>
            <pc:sldMk cId="191240811" sldId="444"/>
            <ac:picMk id="26640" creationId="{00000000-0000-0000-0000-000000000000}"/>
          </ac:picMkLst>
        </pc:picChg>
      </pc:sldChg>
      <pc:sldChg chg="addSp delSp modSp add mod">
        <pc:chgData name="Froduald Kabanza" userId="edf393d0-642b-4b9e-8c75-f62133241689" providerId="ADAL" clId="{206678B6-93D1-4D31-A534-982380F3B39C}" dt="2022-03-16T23:19:35.386" v="15288" actId="20577"/>
        <pc:sldMkLst>
          <pc:docMk/>
          <pc:sldMk cId="1553684057" sldId="445"/>
        </pc:sldMkLst>
        <pc:spChg chg="add mod">
          <ac:chgData name="Froduald Kabanza" userId="edf393d0-642b-4b9e-8c75-f62133241689" providerId="ADAL" clId="{206678B6-93D1-4D31-A534-982380F3B39C}" dt="2022-03-16T23:18:55.545" v="15287" actId="1076"/>
          <ac:spMkLst>
            <pc:docMk/>
            <pc:sldMk cId="1553684057" sldId="445"/>
            <ac:spMk id="16" creationId="{5C96B08C-3D7A-4533-BCB6-78E2D3E373C1}"/>
          </ac:spMkLst>
        </pc:spChg>
        <pc:spChg chg="mod">
          <ac:chgData name="Froduald Kabanza" userId="edf393d0-642b-4b9e-8c75-f62133241689" providerId="ADAL" clId="{206678B6-93D1-4D31-A534-982380F3B39C}" dt="2022-03-12T22:11:41.824" v="6491" actId="1076"/>
          <ac:spMkLst>
            <pc:docMk/>
            <pc:sldMk cId="1553684057" sldId="445"/>
            <ac:spMk id="27650" creationId="{00000000-0000-0000-0000-000000000000}"/>
          </ac:spMkLst>
        </pc:spChg>
        <pc:spChg chg="mod">
          <ac:chgData name="Froduald Kabanza" userId="edf393d0-642b-4b9e-8c75-f62133241689" providerId="ADAL" clId="{206678B6-93D1-4D31-A534-982380F3B39C}" dt="2022-03-16T23:19:35.386" v="15288" actId="20577"/>
          <ac:spMkLst>
            <pc:docMk/>
            <pc:sldMk cId="1553684057" sldId="445"/>
            <ac:spMk id="27651" creationId="{00000000-0000-0000-0000-000000000000}"/>
          </ac:spMkLst>
        </pc:spChg>
        <pc:spChg chg="del mod">
          <ac:chgData name="Froduald Kabanza" userId="edf393d0-642b-4b9e-8c75-f62133241689" providerId="ADAL" clId="{206678B6-93D1-4D31-A534-982380F3B39C}" dt="2022-03-12T22:10:03.538" v="6329" actId="478"/>
          <ac:spMkLst>
            <pc:docMk/>
            <pc:sldMk cId="1553684057" sldId="445"/>
            <ac:spMk id="27653" creationId="{00000000-0000-0000-0000-000000000000}"/>
          </ac:spMkLst>
        </pc:spChg>
        <pc:grpChg chg="mod">
          <ac:chgData name="Froduald Kabanza" userId="edf393d0-642b-4b9e-8c75-f62133241689" providerId="ADAL" clId="{206678B6-93D1-4D31-A534-982380F3B39C}" dt="2022-03-12T23:12:39.588" v="10063" actId="1076"/>
          <ac:grpSpMkLst>
            <pc:docMk/>
            <pc:sldMk cId="1553684057" sldId="445"/>
            <ac:grpSpMk id="2" creationId="{00000000-0000-0000-0000-000000000000}"/>
          </ac:grpSpMkLst>
        </pc:grpChg>
        <pc:picChg chg="mod">
          <ac:chgData name="Froduald Kabanza" userId="edf393d0-642b-4b9e-8c75-f62133241689" providerId="ADAL" clId="{206678B6-93D1-4D31-A534-982380F3B39C}" dt="2022-03-12T21:57:49.224" v="5998" actId="1076"/>
          <ac:picMkLst>
            <pc:docMk/>
            <pc:sldMk cId="1553684057" sldId="445"/>
            <ac:picMk id="27661" creationId="{00000000-0000-0000-0000-000000000000}"/>
          </ac:picMkLst>
        </pc:picChg>
      </pc:sldChg>
      <pc:sldChg chg="add del">
        <pc:chgData name="Froduald Kabanza" userId="edf393d0-642b-4b9e-8c75-f62133241689" providerId="ADAL" clId="{206678B6-93D1-4D31-A534-982380F3B39C}" dt="2022-03-11T16:08:59.505" v="4783" actId="2696"/>
        <pc:sldMkLst>
          <pc:docMk/>
          <pc:sldMk cId="1936524198" sldId="446"/>
        </pc:sldMkLst>
      </pc:sldChg>
      <pc:sldChg chg="addSp delSp modSp add mod ord modShow">
        <pc:chgData name="Froduald Kabanza" userId="edf393d0-642b-4b9e-8c75-f62133241689" providerId="ADAL" clId="{206678B6-93D1-4D31-A534-982380F3B39C}" dt="2022-03-11T13:30:30.515" v="4577" actId="729"/>
        <pc:sldMkLst>
          <pc:docMk/>
          <pc:sldMk cId="2342762621" sldId="447"/>
        </pc:sldMkLst>
        <pc:spChg chg="add del mod">
          <ac:chgData name="Froduald Kabanza" userId="edf393d0-642b-4b9e-8c75-f62133241689" providerId="ADAL" clId="{206678B6-93D1-4D31-A534-982380F3B39C}" dt="2022-03-09T23:44:52.897" v="119" actId="478"/>
          <ac:spMkLst>
            <pc:docMk/>
            <pc:sldMk cId="2342762621" sldId="447"/>
            <ac:spMk id="2" creationId="{504A5996-DA85-40C2-9890-7ACB61383808}"/>
          </ac:spMkLst>
        </pc:spChg>
        <pc:spChg chg="mod">
          <ac:chgData name="Froduald Kabanza" userId="edf393d0-642b-4b9e-8c75-f62133241689" providerId="ADAL" clId="{206678B6-93D1-4D31-A534-982380F3B39C}" dt="2022-03-09T23:45:39.199" v="125" actId="20577"/>
          <ac:spMkLst>
            <pc:docMk/>
            <pc:sldMk cId="2342762621" sldId="447"/>
            <ac:spMk id="29697" creationId="{00000000-0000-0000-0000-000000000000}"/>
          </ac:spMkLst>
        </pc:spChg>
        <pc:picChg chg="add mod">
          <ac:chgData name="Froduald Kabanza" userId="edf393d0-642b-4b9e-8c75-f62133241689" providerId="ADAL" clId="{206678B6-93D1-4D31-A534-982380F3B39C}" dt="2022-03-09T23:44:55.893" v="120"/>
          <ac:picMkLst>
            <pc:docMk/>
            <pc:sldMk cId="2342762621" sldId="447"/>
            <ac:picMk id="8" creationId="{B0DAEFD3-ADA8-43C0-98D1-D08AC3F074A6}"/>
          </ac:picMkLst>
        </pc:picChg>
        <pc:picChg chg="del">
          <ac:chgData name="Froduald Kabanza" userId="edf393d0-642b-4b9e-8c75-f62133241689" providerId="ADAL" clId="{206678B6-93D1-4D31-A534-982380F3B39C}" dt="2022-03-09T23:44:50.090" v="118" actId="478"/>
          <ac:picMkLst>
            <pc:docMk/>
            <pc:sldMk cId="2342762621" sldId="447"/>
            <ac:picMk id="9" creationId="{00000000-0000-0000-0000-000000000000}"/>
          </ac:picMkLst>
        </pc:picChg>
      </pc:sldChg>
      <pc:sldChg chg="addSp delSp modSp add mod modShow">
        <pc:chgData name="Froduald Kabanza" userId="edf393d0-642b-4b9e-8c75-f62133241689" providerId="ADAL" clId="{206678B6-93D1-4D31-A534-982380F3B39C}" dt="2022-03-11T15:15:16.623" v="4606" actId="729"/>
        <pc:sldMkLst>
          <pc:docMk/>
          <pc:sldMk cId="961016453" sldId="448"/>
        </pc:sldMkLst>
        <pc:spChg chg="mod">
          <ac:chgData name="Froduald Kabanza" userId="edf393d0-642b-4b9e-8c75-f62133241689" providerId="ADAL" clId="{206678B6-93D1-4D31-A534-982380F3B39C}" dt="2022-03-10T12:40:48.081" v="2846" actId="20577"/>
          <ac:spMkLst>
            <pc:docMk/>
            <pc:sldMk cId="961016453" sldId="448"/>
            <ac:spMk id="8" creationId="{C7AA41ED-86C8-4E48-9C66-E557F5C71B1D}"/>
          </ac:spMkLst>
        </pc:spChg>
        <pc:spChg chg="mod">
          <ac:chgData name="Froduald Kabanza" userId="edf393d0-642b-4b9e-8c75-f62133241689" providerId="ADAL" clId="{206678B6-93D1-4D31-A534-982380F3B39C}" dt="2022-03-10T12:40:42.557" v="2844"/>
          <ac:spMkLst>
            <pc:docMk/>
            <pc:sldMk cId="961016453" sldId="448"/>
            <ac:spMk id="9" creationId="{72894524-5EC4-4DFF-8C1C-98AADED8E461}"/>
          </ac:spMkLst>
        </pc:spChg>
        <pc:spChg chg="mod">
          <ac:chgData name="Froduald Kabanza" userId="edf393d0-642b-4b9e-8c75-f62133241689" providerId="ADAL" clId="{206678B6-93D1-4D31-A534-982380F3B39C}" dt="2022-03-10T12:40:42.557" v="2844"/>
          <ac:spMkLst>
            <pc:docMk/>
            <pc:sldMk cId="961016453" sldId="448"/>
            <ac:spMk id="10" creationId="{AD9666EB-B7CA-4948-A380-376507707214}"/>
          </ac:spMkLst>
        </pc:spChg>
        <pc:spChg chg="del mod">
          <ac:chgData name="Froduald Kabanza" userId="edf393d0-642b-4b9e-8c75-f62133241689" providerId="ADAL" clId="{206678B6-93D1-4D31-A534-982380F3B39C}" dt="2022-03-10T12:40:56.841" v="2848" actId="478"/>
          <ac:spMkLst>
            <pc:docMk/>
            <pc:sldMk cId="961016453" sldId="448"/>
            <ac:spMk id="11" creationId="{2B1C5B65-79A4-43C6-B88D-F5FAA28697F1}"/>
          </ac:spMkLst>
        </pc:spChg>
        <pc:spChg chg="mod">
          <ac:chgData name="Froduald Kabanza" userId="edf393d0-642b-4b9e-8c75-f62133241689" providerId="ADAL" clId="{206678B6-93D1-4D31-A534-982380F3B39C}" dt="2022-03-10T12:48:15.323" v="2952" actId="20577"/>
          <ac:spMkLst>
            <pc:docMk/>
            <pc:sldMk cId="961016453" sldId="448"/>
            <ac:spMk id="59394" creationId="{00000000-0000-0000-0000-000000000000}"/>
          </ac:spMkLst>
        </pc:spChg>
        <pc:grpChg chg="add mod">
          <ac:chgData name="Froduald Kabanza" userId="edf393d0-642b-4b9e-8c75-f62133241689" providerId="ADAL" clId="{206678B6-93D1-4D31-A534-982380F3B39C}" dt="2022-03-10T12:41:07.119" v="2851" actId="1076"/>
          <ac:grpSpMkLst>
            <pc:docMk/>
            <pc:sldMk cId="961016453" sldId="448"/>
            <ac:grpSpMk id="7" creationId="{F64408DA-5E77-45ED-9261-45BE390F86A4}"/>
          </ac:grpSpMkLst>
        </pc:grpChg>
      </pc:sldChg>
      <pc:sldChg chg="add mod modShow">
        <pc:chgData name="Froduald Kabanza" userId="edf393d0-642b-4b9e-8c75-f62133241689" providerId="ADAL" clId="{206678B6-93D1-4D31-A534-982380F3B39C}" dt="2022-03-17T12:13:54.827" v="15454" actId="729"/>
        <pc:sldMkLst>
          <pc:docMk/>
          <pc:sldMk cId="4179318434" sldId="449"/>
        </pc:sldMkLst>
      </pc:sldChg>
      <pc:sldChg chg="add mod modShow">
        <pc:chgData name="Froduald Kabanza" userId="edf393d0-642b-4b9e-8c75-f62133241689" providerId="ADAL" clId="{206678B6-93D1-4D31-A534-982380F3B39C}" dt="2022-03-11T13:30:49.282" v="4578" actId="729"/>
        <pc:sldMkLst>
          <pc:docMk/>
          <pc:sldMk cId="1600003056" sldId="450"/>
        </pc:sldMkLst>
      </pc:sldChg>
      <pc:sldChg chg="addSp delSp modSp add mod ord modShow">
        <pc:chgData name="Froduald Kabanza" userId="edf393d0-642b-4b9e-8c75-f62133241689" providerId="ADAL" clId="{206678B6-93D1-4D31-A534-982380F3B39C}" dt="2022-03-11T13:30:49.282" v="4578" actId="729"/>
        <pc:sldMkLst>
          <pc:docMk/>
          <pc:sldMk cId="1660794060" sldId="451"/>
        </pc:sldMkLst>
        <pc:spChg chg="del">
          <ac:chgData name="Froduald Kabanza" userId="edf393d0-642b-4b9e-8c75-f62133241689" providerId="ADAL" clId="{206678B6-93D1-4D31-A534-982380F3B39C}" dt="2022-03-10T00:54:36.477" v="727" actId="478"/>
          <ac:spMkLst>
            <pc:docMk/>
            <pc:sldMk cId="1660794060" sldId="451"/>
            <ac:spMk id="69" creationId="{00000000-0000-0000-0000-000000000000}"/>
          </ac:spMkLst>
        </pc:spChg>
        <pc:spChg chg="del">
          <ac:chgData name="Froduald Kabanza" userId="edf393d0-642b-4b9e-8c75-f62133241689" providerId="ADAL" clId="{206678B6-93D1-4D31-A534-982380F3B39C}" dt="2022-03-10T00:54:39.305" v="728" actId="478"/>
          <ac:spMkLst>
            <pc:docMk/>
            <pc:sldMk cId="1660794060" sldId="451"/>
            <ac:spMk id="70" creationId="{00000000-0000-0000-0000-000000000000}"/>
          </ac:spMkLst>
        </pc:spChg>
        <pc:spChg chg="del">
          <ac:chgData name="Froduald Kabanza" userId="edf393d0-642b-4b9e-8c75-f62133241689" providerId="ADAL" clId="{206678B6-93D1-4D31-A534-982380F3B39C}" dt="2022-03-10T00:54:30.020" v="724" actId="478"/>
          <ac:spMkLst>
            <pc:docMk/>
            <pc:sldMk cId="1660794060" sldId="451"/>
            <ac:spMk id="71" creationId="{00000000-0000-0000-0000-000000000000}"/>
          </ac:spMkLst>
        </pc:spChg>
        <pc:spChg chg="del">
          <ac:chgData name="Froduald Kabanza" userId="edf393d0-642b-4b9e-8c75-f62133241689" providerId="ADAL" clId="{206678B6-93D1-4D31-A534-982380F3B39C}" dt="2022-03-10T00:54:33.577" v="726" actId="478"/>
          <ac:spMkLst>
            <pc:docMk/>
            <pc:sldMk cId="1660794060" sldId="451"/>
            <ac:spMk id="72" creationId="{00000000-0000-0000-0000-000000000000}"/>
          </ac:spMkLst>
        </pc:spChg>
        <pc:spChg chg="mod">
          <ac:chgData name="Froduald Kabanza" userId="edf393d0-642b-4b9e-8c75-f62133241689" providerId="ADAL" clId="{206678B6-93D1-4D31-A534-982380F3B39C}" dt="2022-03-10T00:59:22.619" v="772" actId="20577"/>
          <ac:spMkLst>
            <pc:docMk/>
            <pc:sldMk cId="1660794060" sldId="451"/>
            <ac:spMk id="34817" creationId="{00000000-0000-0000-0000-000000000000}"/>
          </ac:spMkLst>
        </pc:spChg>
        <pc:grpChg chg="del">
          <ac:chgData name="Froduald Kabanza" userId="edf393d0-642b-4b9e-8c75-f62133241689" providerId="ADAL" clId="{206678B6-93D1-4D31-A534-982380F3B39C}" dt="2022-03-10T00:54:32.428" v="725" actId="478"/>
          <ac:grpSpMkLst>
            <pc:docMk/>
            <pc:sldMk cId="1660794060" sldId="451"/>
            <ac:grpSpMk id="55" creationId="{00000000-0000-0000-0000-000000000000}"/>
          </ac:grpSpMkLst>
        </pc:grpChg>
        <pc:grpChg chg="del">
          <ac:chgData name="Froduald Kabanza" userId="edf393d0-642b-4b9e-8c75-f62133241689" providerId="ADAL" clId="{206678B6-93D1-4D31-A534-982380F3B39C}" dt="2022-03-10T00:54:15.582" v="722" actId="478"/>
          <ac:grpSpMkLst>
            <pc:docMk/>
            <pc:sldMk cId="1660794060" sldId="451"/>
            <ac:grpSpMk id="60" creationId="{00000000-0000-0000-0000-000000000000}"/>
          </ac:grpSpMkLst>
        </pc:grpChg>
        <pc:graphicFrameChg chg="del">
          <ac:chgData name="Froduald Kabanza" userId="edf393d0-642b-4b9e-8c75-f62133241689" providerId="ADAL" clId="{206678B6-93D1-4D31-A534-982380F3B39C}" dt="2022-03-10T00:54:23.948" v="723" actId="478"/>
          <ac:graphicFrameMkLst>
            <pc:docMk/>
            <pc:sldMk cId="1660794060" sldId="451"/>
            <ac:graphicFrameMk id="54"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6"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7"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8" creationId="{00000000-0000-0000-0000-000000000000}"/>
          </ac:graphicFrameMkLst>
        </pc:graphicFrameChg>
        <pc:picChg chg="del">
          <ac:chgData name="Froduald Kabanza" userId="edf393d0-642b-4b9e-8c75-f62133241689" providerId="ADAL" clId="{206678B6-93D1-4D31-A534-982380F3B39C}" dt="2022-03-10T00:54:12.611" v="721" actId="478"/>
          <ac:picMkLst>
            <pc:docMk/>
            <pc:sldMk cId="1660794060" sldId="451"/>
            <ac:picMk id="15" creationId="{00000000-0000-0000-0000-000000000000}"/>
          </ac:picMkLst>
        </pc:picChg>
        <pc:picChg chg="add mod">
          <ac:chgData name="Froduald Kabanza" userId="edf393d0-642b-4b9e-8c75-f62133241689" providerId="ADAL" clId="{206678B6-93D1-4D31-A534-982380F3B39C}" dt="2022-03-10T00:55:25.056" v="736" actId="14100"/>
          <ac:picMkLst>
            <pc:docMk/>
            <pc:sldMk cId="1660794060" sldId="451"/>
            <ac:picMk id="28" creationId="{3537228F-F169-4158-B747-33CC1E1CADAF}"/>
          </ac:picMkLst>
        </pc:picChg>
        <pc:picChg chg="del">
          <ac:chgData name="Froduald Kabanza" userId="edf393d0-642b-4b9e-8c75-f62133241689" providerId="ADAL" clId="{206678B6-93D1-4D31-A534-982380F3B39C}" dt="2022-03-10T00:54:07.103" v="720" actId="478"/>
          <ac:picMkLst>
            <pc:docMk/>
            <pc:sldMk cId="1660794060" sldId="451"/>
            <ac:picMk id="41" creationId="{00000000-0000-0000-0000-000000000000}"/>
          </ac:picMkLst>
        </pc:picChg>
      </pc:sldChg>
      <pc:sldChg chg="add mod modShow">
        <pc:chgData name="Froduald Kabanza" userId="edf393d0-642b-4b9e-8c75-f62133241689" providerId="ADAL" clId="{206678B6-93D1-4D31-A534-982380F3B39C}" dt="2022-03-11T13:30:49.282" v="4578" actId="729"/>
        <pc:sldMkLst>
          <pc:docMk/>
          <pc:sldMk cId="226306335" sldId="452"/>
        </pc:sldMkLst>
      </pc:sldChg>
      <pc:sldChg chg="add mod modShow">
        <pc:chgData name="Froduald Kabanza" userId="edf393d0-642b-4b9e-8c75-f62133241689" providerId="ADAL" clId="{206678B6-93D1-4D31-A534-982380F3B39C}" dt="2022-03-11T13:30:49.282" v="4578" actId="729"/>
        <pc:sldMkLst>
          <pc:docMk/>
          <pc:sldMk cId="782855034" sldId="453"/>
        </pc:sldMkLst>
      </pc:sldChg>
      <pc:sldChg chg="add mod modShow">
        <pc:chgData name="Froduald Kabanza" userId="edf393d0-642b-4b9e-8c75-f62133241689" providerId="ADAL" clId="{206678B6-93D1-4D31-A534-982380F3B39C}" dt="2022-03-10T00:58:32.095" v="762" actId="729"/>
        <pc:sldMkLst>
          <pc:docMk/>
          <pc:sldMk cId="235666333" sldId="454"/>
        </pc:sldMkLst>
      </pc:sldChg>
      <pc:sldChg chg="add mod modShow">
        <pc:chgData name="Froduald Kabanza" userId="edf393d0-642b-4b9e-8c75-f62133241689" providerId="ADAL" clId="{206678B6-93D1-4D31-A534-982380F3B39C}" dt="2022-03-11T13:30:49.282" v="4578" actId="729"/>
        <pc:sldMkLst>
          <pc:docMk/>
          <pc:sldMk cId="444471392" sldId="455"/>
        </pc:sldMkLst>
      </pc:sldChg>
      <pc:sldChg chg="delSp modSp mod">
        <pc:chgData name="Froduald Kabanza" userId="edf393d0-642b-4b9e-8c75-f62133241689" providerId="ADAL" clId="{206678B6-93D1-4D31-A534-982380F3B39C}" dt="2022-03-09T22:26:51.373" v="108" actId="20577"/>
        <pc:sldMkLst>
          <pc:docMk/>
          <pc:sldMk cId="0" sldId="697"/>
        </pc:sldMkLst>
        <pc:spChg chg="mod">
          <ac:chgData name="Froduald Kabanza" userId="edf393d0-642b-4b9e-8c75-f62133241689" providerId="ADAL" clId="{206678B6-93D1-4D31-A534-982380F3B39C}" dt="2022-03-09T22:26:51.373" v="108" actId="20577"/>
          <ac:spMkLst>
            <pc:docMk/>
            <pc:sldMk cId="0" sldId="697"/>
            <ac:spMk id="32" creationId="{05D5B856-D4F5-4D9F-9A20-B3F063FD325C}"/>
          </ac:spMkLst>
        </pc:spChg>
        <pc:cxnChg chg="del mod">
          <ac:chgData name="Froduald Kabanza" userId="edf393d0-642b-4b9e-8c75-f62133241689" providerId="ADAL" clId="{206678B6-93D1-4D31-A534-982380F3B39C}" dt="2022-03-09T22:26:10.485" v="42" actId="478"/>
          <ac:cxnSpMkLst>
            <pc:docMk/>
            <pc:sldMk cId="0" sldId="697"/>
            <ac:cxnSpMk id="17" creationId="{CFF0EBAE-6C45-4094-9C81-804547D061DF}"/>
          </ac:cxnSpMkLst>
        </pc:cxnChg>
        <pc:cxnChg chg="mod">
          <ac:chgData name="Froduald Kabanza" userId="edf393d0-642b-4b9e-8c75-f62133241689" providerId="ADAL" clId="{206678B6-93D1-4D31-A534-982380F3B39C}" dt="2022-03-09T22:26:45.969" v="98" actId="20577"/>
          <ac:cxnSpMkLst>
            <pc:docMk/>
            <pc:sldMk cId="0" sldId="697"/>
            <ac:cxnSpMk id="38" creationId="{46DB008C-2800-4EC5-86B9-DB086314FB1E}"/>
          </ac:cxnSpMkLst>
        </pc:cxnChg>
      </pc:sldChg>
      <pc:sldChg chg="new del">
        <pc:chgData name="Froduald Kabanza" userId="edf393d0-642b-4b9e-8c75-f62133241689" providerId="ADAL" clId="{206678B6-93D1-4D31-A534-982380F3B39C}" dt="2022-03-09T23:40:44.720" v="111" actId="680"/>
        <pc:sldMkLst>
          <pc:docMk/>
          <pc:sldMk cId="963224629" sldId="698"/>
        </pc:sldMkLst>
      </pc:sldChg>
      <pc:sldChg chg="addSp delSp modSp add del mod modShow">
        <pc:chgData name="Froduald Kabanza" userId="edf393d0-642b-4b9e-8c75-f62133241689" providerId="ADAL" clId="{206678B6-93D1-4D31-A534-982380F3B39C}" dt="2022-03-11T13:30:30.515" v="4577" actId="729"/>
        <pc:sldMkLst>
          <pc:docMk/>
          <pc:sldMk cId="1239697434" sldId="698"/>
        </pc:sldMkLst>
        <pc:spChg chg="add del mod">
          <ac:chgData name="Froduald Kabanza" userId="edf393d0-642b-4b9e-8c75-f62133241689" providerId="ADAL" clId="{206678B6-93D1-4D31-A534-982380F3B39C}" dt="2022-03-10T00:00:51.161" v="272" actId="478"/>
          <ac:spMkLst>
            <pc:docMk/>
            <pc:sldMk cId="1239697434" sldId="698"/>
            <ac:spMk id="2" creationId="{B0F47D5B-AB39-49FD-9FDA-58656309C54B}"/>
          </ac:spMkLst>
        </pc:spChg>
        <pc:spChg chg="add mod">
          <ac:chgData name="Froduald Kabanza" userId="edf393d0-642b-4b9e-8c75-f62133241689" providerId="ADAL" clId="{206678B6-93D1-4D31-A534-982380F3B39C}" dt="2022-03-10T00:09:03.515" v="375" actId="14100"/>
          <ac:spMkLst>
            <pc:docMk/>
            <pc:sldMk cId="1239697434" sldId="698"/>
            <ac:spMk id="5" creationId="{F4F25149-D434-48F0-8BCD-6328F2A70B8A}"/>
          </ac:spMkLst>
        </pc:spChg>
        <pc:spChg chg="add mod">
          <ac:chgData name="Froduald Kabanza" userId="edf393d0-642b-4b9e-8c75-f62133241689" providerId="ADAL" clId="{206678B6-93D1-4D31-A534-982380F3B39C}" dt="2022-03-10T00:45:39.836" v="670" actId="207"/>
          <ac:spMkLst>
            <pc:docMk/>
            <pc:sldMk cId="1239697434" sldId="698"/>
            <ac:spMk id="10" creationId="{AE8EB150-7855-449F-8F64-EDF05CA8A73B}"/>
          </ac:spMkLst>
        </pc:spChg>
        <pc:spChg chg="add del mod">
          <ac:chgData name="Froduald Kabanza" userId="edf393d0-642b-4b9e-8c75-f62133241689" providerId="ADAL" clId="{206678B6-93D1-4D31-A534-982380F3B39C}" dt="2022-03-10T00:02:26.678" v="285" actId="478"/>
          <ac:spMkLst>
            <pc:docMk/>
            <pc:sldMk cId="1239697434" sldId="698"/>
            <ac:spMk id="29" creationId="{5969D224-8C58-4D56-BDB9-9D46420256A6}"/>
          </ac:spMkLst>
        </pc:spChg>
        <pc:spChg chg="add del mod">
          <ac:chgData name="Froduald Kabanza" userId="edf393d0-642b-4b9e-8c75-f62133241689" providerId="ADAL" clId="{206678B6-93D1-4D31-A534-982380F3B39C}" dt="2022-03-10T00:02:26.678" v="285" actId="478"/>
          <ac:spMkLst>
            <pc:docMk/>
            <pc:sldMk cId="1239697434" sldId="698"/>
            <ac:spMk id="30" creationId="{58576613-E5B3-4BE8-B429-EAAC05FA1D3C}"/>
          </ac:spMkLst>
        </pc:spChg>
        <pc:spChg chg="add mod">
          <ac:chgData name="Froduald Kabanza" userId="edf393d0-642b-4b9e-8c75-f62133241689" providerId="ADAL" clId="{206678B6-93D1-4D31-A534-982380F3B39C}" dt="2022-03-10T00:23:19.520" v="568" actId="1076"/>
          <ac:spMkLst>
            <pc:docMk/>
            <pc:sldMk cId="1239697434" sldId="698"/>
            <ac:spMk id="33" creationId="{8C4033CA-7573-4C05-9651-555F1474528B}"/>
          </ac:spMkLst>
        </pc:spChg>
        <pc:spChg chg="add mod">
          <ac:chgData name="Froduald Kabanza" userId="edf393d0-642b-4b9e-8c75-f62133241689" providerId="ADAL" clId="{206678B6-93D1-4D31-A534-982380F3B39C}" dt="2022-03-10T00:13:11.572" v="436" actId="1076"/>
          <ac:spMkLst>
            <pc:docMk/>
            <pc:sldMk cId="1239697434" sldId="698"/>
            <ac:spMk id="34" creationId="{D5D3146D-C87B-4F8C-AFB7-21CAE1B3554E}"/>
          </ac:spMkLst>
        </pc:spChg>
        <pc:spChg chg="add mod">
          <ac:chgData name="Froduald Kabanza" userId="edf393d0-642b-4b9e-8c75-f62133241689" providerId="ADAL" clId="{206678B6-93D1-4D31-A534-982380F3B39C}" dt="2022-03-10T00:45:39.836" v="670" actId="207"/>
          <ac:spMkLst>
            <pc:docMk/>
            <pc:sldMk cId="1239697434" sldId="698"/>
            <ac:spMk id="54" creationId="{ED499DD2-612C-4340-AFAB-7737AAD6E3B0}"/>
          </ac:spMkLst>
        </pc:spChg>
        <pc:spChg chg="add mod">
          <ac:chgData name="Froduald Kabanza" userId="edf393d0-642b-4b9e-8c75-f62133241689" providerId="ADAL" clId="{206678B6-93D1-4D31-A534-982380F3B39C}" dt="2022-03-10T00:45:39.836" v="670" actId="207"/>
          <ac:spMkLst>
            <pc:docMk/>
            <pc:sldMk cId="1239697434" sldId="698"/>
            <ac:spMk id="59" creationId="{FC3F30DC-E3AE-4069-994E-A65D3F1DCFF7}"/>
          </ac:spMkLst>
        </pc:spChg>
        <pc:spChg chg="add mod">
          <ac:chgData name="Froduald Kabanza" userId="edf393d0-642b-4b9e-8c75-f62133241689" providerId="ADAL" clId="{206678B6-93D1-4D31-A534-982380F3B39C}" dt="2022-03-10T00:45:39.836" v="670" actId="207"/>
          <ac:spMkLst>
            <pc:docMk/>
            <pc:sldMk cId="1239697434" sldId="698"/>
            <ac:spMk id="60" creationId="{7DDBF56E-CD55-4B58-BE52-0F170E982182}"/>
          </ac:spMkLst>
        </pc:spChg>
        <pc:spChg chg="add del mod">
          <ac:chgData name="Froduald Kabanza" userId="edf393d0-642b-4b9e-8c75-f62133241689" providerId="ADAL" clId="{206678B6-93D1-4D31-A534-982380F3B39C}" dt="2022-03-10T00:14:45.891" v="463"/>
          <ac:spMkLst>
            <pc:docMk/>
            <pc:sldMk cId="1239697434" sldId="698"/>
            <ac:spMk id="62" creationId="{34EB44DE-D0FD-4433-8A44-C94AC39A9ADF}"/>
          </ac:spMkLst>
        </pc:spChg>
        <pc:spChg chg="add mod">
          <ac:chgData name="Froduald Kabanza" userId="edf393d0-642b-4b9e-8c75-f62133241689" providerId="ADAL" clId="{206678B6-93D1-4D31-A534-982380F3B39C}" dt="2022-03-10T00:29:24.716" v="607" actId="1076"/>
          <ac:spMkLst>
            <pc:docMk/>
            <pc:sldMk cId="1239697434" sldId="698"/>
            <ac:spMk id="64" creationId="{497B91E7-335E-4BC7-B498-9B05D24293A5}"/>
          </ac:spMkLst>
        </pc:spChg>
        <pc:spChg chg="add mod">
          <ac:chgData name="Froduald Kabanza" userId="edf393d0-642b-4b9e-8c75-f62133241689" providerId="ADAL" clId="{206678B6-93D1-4D31-A534-982380F3B39C}" dt="2022-03-10T00:29:24.716" v="607" actId="1076"/>
          <ac:spMkLst>
            <pc:docMk/>
            <pc:sldMk cId="1239697434" sldId="698"/>
            <ac:spMk id="65" creationId="{DC06D0B9-D8E3-41A0-923E-B0B7B138A1B1}"/>
          </ac:spMkLst>
        </pc:spChg>
        <pc:spChg chg="add del mod">
          <ac:chgData name="Froduald Kabanza" userId="edf393d0-642b-4b9e-8c75-f62133241689" providerId="ADAL" clId="{206678B6-93D1-4D31-A534-982380F3B39C}" dt="2022-03-10T00:18:18.529" v="507" actId="478"/>
          <ac:spMkLst>
            <pc:docMk/>
            <pc:sldMk cId="1239697434" sldId="698"/>
            <ac:spMk id="66" creationId="{95BDC34E-1230-4F5E-8970-1FD88B3D87B5}"/>
          </ac:spMkLst>
        </pc:spChg>
        <pc:spChg chg="add mod">
          <ac:chgData name="Froduald Kabanza" userId="edf393d0-642b-4b9e-8c75-f62133241689" providerId="ADAL" clId="{206678B6-93D1-4D31-A534-982380F3B39C}" dt="2022-03-10T11:43:05.057" v="1381" actId="1076"/>
          <ac:spMkLst>
            <pc:docMk/>
            <pc:sldMk cId="1239697434" sldId="698"/>
            <ac:spMk id="77" creationId="{BF7FF000-926D-41AA-8940-E71C4A3268DB}"/>
          </ac:spMkLst>
        </pc:spChg>
        <pc:spChg chg="add del mod">
          <ac:chgData name="Froduald Kabanza" userId="edf393d0-642b-4b9e-8c75-f62133241689" providerId="ADAL" clId="{206678B6-93D1-4D31-A534-982380F3B39C}" dt="2022-03-10T00:27:56.011" v="584"/>
          <ac:spMkLst>
            <pc:docMk/>
            <pc:sldMk cId="1239697434" sldId="698"/>
            <ac:spMk id="81" creationId="{F50E20D4-B4CF-4515-924D-893950911A67}"/>
          </ac:spMkLst>
        </pc:spChg>
        <pc:spChg chg="add del mod">
          <ac:chgData name="Froduald Kabanza" userId="edf393d0-642b-4b9e-8c75-f62133241689" providerId="ADAL" clId="{206678B6-93D1-4D31-A534-982380F3B39C}" dt="2022-03-10T00:28:21.436" v="598"/>
          <ac:spMkLst>
            <pc:docMk/>
            <pc:sldMk cId="1239697434" sldId="698"/>
            <ac:spMk id="82" creationId="{9742AFDF-32F8-4CB1-943A-74A7AF972C55}"/>
          </ac:spMkLst>
        </pc:spChg>
        <pc:spChg chg="add mod">
          <ac:chgData name="Froduald Kabanza" userId="edf393d0-642b-4b9e-8c75-f62133241689" providerId="ADAL" clId="{206678B6-93D1-4D31-A534-982380F3B39C}" dt="2022-03-10T12:09:44.990" v="2376" actId="255"/>
          <ac:spMkLst>
            <pc:docMk/>
            <pc:sldMk cId="1239697434" sldId="698"/>
            <ac:spMk id="84" creationId="{1E88E761-5C80-416E-8D74-F8A0F8FE6DC0}"/>
          </ac:spMkLst>
        </pc:spChg>
        <pc:spChg chg="del mod topLvl">
          <ac:chgData name="Froduald Kabanza" userId="edf393d0-642b-4b9e-8c75-f62133241689" providerId="ADAL" clId="{206678B6-93D1-4D31-A534-982380F3B39C}" dt="2022-03-10T00:31:51.019" v="616" actId="478"/>
          <ac:spMkLst>
            <pc:docMk/>
            <pc:sldMk cId="1239697434" sldId="698"/>
            <ac:spMk id="87" creationId="{EEA40D7C-A406-436A-B4F8-51BD1151ED27}"/>
          </ac:spMkLst>
        </pc:spChg>
        <pc:spChg chg="del mod">
          <ac:chgData name="Froduald Kabanza" userId="edf393d0-642b-4b9e-8c75-f62133241689" providerId="ADAL" clId="{206678B6-93D1-4D31-A534-982380F3B39C}" dt="2022-03-10T00:31:43.862" v="615" actId="478"/>
          <ac:spMkLst>
            <pc:docMk/>
            <pc:sldMk cId="1239697434" sldId="698"/>
            <ac:spMk id="89" creationId="{695E3CD7-488A-4247-8D87-E53D8DED4A44}"/>
          </ac:spMkLst>
        </pc:spChg>
        <pc:spChg chg="add mod">
          <ac:chgData name="Froduald Kabanza" userId="edf393d0-642b-4b9e-8c75-f62133241689" providerId="ADAL" clId="{206678B6-93D1-4D31-A534-982380F3B39C}" dt="2022-03-10T12:09:48.764" v="2377" actId="1076"/>
          <ac:spMkLst>
            <pc:docMk/>
            <pc:sldMk cId="1239697434" sldId="698"/>
            <ac:spMk id="91" creationId="{1F92D71B-373E-4460-B256-E549654B26EC}"/>
          </ac:spMkLst>
        </pc:spChg>
        <pc:spChg chg="mod">
          <ac:chgData name="Froduald Kabanza" userId="edf393d0-642b-4b9e-8c75-f62133241689" providerId="ADAL" clId="{206678B6-93D1-4D31-A534-982380F3B39C}" dt="2022-03-10T00:32:49.449" v="621" actId="14100"/>
          <ac:spMkLst>
            <pc:docMk/>
            <pc:sldMk cId="1239697434" sldId="698"/>
            <ac:spMk id="26625" creationId="{00000000-0000-0000-0000-000000000000}"/>
          </ac:spMkLst>
        </pc:spChg>
        <pc:spChg chg="del">
          <ac:chgData name="Froduald Kabanza" userId="edf393d0-642b-4b9e-8c75-f62133241689" providerId="ADAL" clId="{206678B6-93D1-4D31-A534-982380F3B39C}" dt="2022-03-10T00:00:48.008" v="271" actId="478"/>
          <ac:spMkLst>
            <pc:docMk/>
            <pc:sldMk cId="1239697434" sldId="698"/>
            <ac:spMk id="26626" creationId="{00000000-0000-0000-0000-000000000000}"/>
          </ac:spMkLst>
        </pc:spChg>
        <pc:spChg chg="mod">
          <ac:chgData name="Froduald Kabanza" userId="edf393d0-642b-4b9e-8c75-f62133241689" providerId="ADAL" clId="{206678B6-93D1-4D31-A534-982380F3B39C}" dt="2022-03-10T00:31:28.195" v="612" actId="1076"/>
          <ac:spMkLst>
            <pc:docMk/>
            <pc:sldMk cId="1239697434" sldId="698"/>
            <ac:spMk id="26629" creationId="{00000000-0000-0000-0000-000000000000}"/>
          </ac:spMkLst>
        </pc:spChg>
        <pc:grpChg chg="del mod">
          <ac:chgData name="Froduald Kabanza" userId="edf393d0-642b-4b9e-8c75-f62133241689" providerId="ADAL" clId="{206678B6-93D1-4D31-A534-982380F3B39C}" dt="2022-03-10T00:02:10.188" v="283" actId="478"/>
          <ac:grpSpMkLst>
            <pc:docMk/>
            <pc:sldMk cId="1239697434" sldId="698"/>
            <ac:grpSpMk id="18" creationId="{A13EF1D6-92DD-401E-9F69-52C7971E044F}"/>
          </ac:grpSpMkLst>
        </pc:grpChg>
        <pc:grpChg chg="del">
          <ac:chgData name="Froduald Kabanza" userId="edf393d0-642b-4b9e-8c75-f62133241689" providerId="ADAL" clId="{206678B6-93D1-4D31-A534-982380F3B39C}" dt="2022-03-10T00:00:58.856" v="274" actId="478"/>
          <ac:grpSpMkLst>
            <pc:docMk/>
            <pc:sldMk cId="1239697434" sldId="698"/>
            <ac:grpSpMk id="19" creationId="{4C8A1E8D-7047-4B4E-BE8B-49180868301D}"/>
          </ac:grpSpMkLst>
        </pc:grpChg>
        <pc:grpChg chg="del">
          <ac:chgData name="Froduald Kabanza" userId="edf393d0-642b-4b9e-8c75-f62133241689" providerId="ADAL" clId="{206678B6-93D1-4D31-A534-982380F3B39C}" dt="2022-03-10T00:00:55.521" v="273" actId="478"/>
          <ac:grpSpMkLst>
            <pc:docMk/>
            <pc:sldMk cId="1239697434" sldId="698"/>
            <ac:grpSpMk id="20" creationId="{C82891A0-7D3F-401E-B813-C6E575F06977}"/>
          </ac:grpSpMkLst>
        </pc:grpChg>
        <pc:grpChg chg="add del mod">
          <ac:chgData name="Froduald Kabanza" userId="edf393d0-642b-4b9e-8c75-f62133241689" providerId="ADAL" clId="{206678B6-93D1-4D31-A534-982380F3B39C}" dt="2022-03-10T00:31:51.019" v="616" actId="478"/>
          <ac:grpSpMkLst>
            <pc:docMk/>
            <pc:sldMk cId="1239697434" sldId="698"/>
            <ac:grpSpMk id="85" creationId="{9F006526-BC5A-4F90-83CB-9C52FD7B38EF}"/>
          </ac:grpSpMkLst>
        </pc:grpChg>
        <pc:grpChg chg="del mod">
          <ac:chgData name="Froduald Kabanza" userId="edf393d0-642b-4b9e-8c75-f62133241689" providerId="ADAL" clId="{206678B6-93D1-4D31-A534-982380F3B39C}" dt="2022-03-10T00:31:43.862" v="615" actId="478"/>
          <ac:grpSpMkLst>
            <pc:docMk/>
            <pc:sldMk cId="1239697434" sldId="698"/>
            <ac:grpSpMk id="86" creationId="{40812C67-9B5A-4BCC-98DE-D76F21079306}"/>
          </ac:grpSpMkLst>
        </pc:grpChg>
        <pc:graphicFrameChg chg="add mod">
          <ac:chgData name="Froduald Kabanza" userId="edf393d0-642b-4b9e-8c75-f62133241689" providerId="ADAL" clId="{206678B6-93D1-4D31-A534-982380F3B39C}" dt="2022-03-10T00:28:10.860" v="594" actId="1076"/>
          <ac:graphicFrameMkLst>
            <pc:docMk/>
            <pc:sldMk cId="1239697434" sldId="698"/>
            <ac:graphicFrameMk id="31" creationId="{C538E383-9F83-4D77-BA4B-B9CBCB7ABA25}"/>
          </ac:graphicFrameMkLst>
        </pc:graphicFrameChg>
        <pc:graphicFrameChg chg="mod topLvl">
          <ac:chgData name="Froduald Kabanza" userId="edf393d0-642b-4b9e-8c75-f62133241689" providerId="ADAL" clId="{206678B6-93D1-4D31-A534-982380F3B39C}" dt="2022-03-10T11:43:05.057" v="1381" actId="1076"/>
          <ac:graphicFrameMkLst>
            <pc:docMk/>
            <pc:sldMk cId="1239697434" sldId="698"/>
            <ac:graphicFrameMk id="88" creationId="{7E650678-7220-44FF-B8CC-77B85ACA1D1F}"/>
          </ac:graphicFrameMkLst>
        </pc:graphicFrameChg>
        <pc:picChg chg="add mod">
          <ac:chgData name="Froduald Kabanza" userId="edf393d0-642b-4b9e-8c75-f62133241689" providerId="ADAL" clId="{206678B6-93D1-4D31-A534-982380F3B39C}" dt="2022-03-10T00:08:49.005" v="371" actId="1076"/>
          <ac:picMkLst>
            <pc:docMk/>
            <pc:sldMk cId="1239697434" sldId="698"/>
            <ac:picMk id="32" creationId="{C0574A25-73F4-4638-BB77-05D266B61EC0}"/>
          </ac:picMkLst>
        </pc:picChg>
        <pc:cxnChg chg="add mod">
          <ac:chgData name="Froduald Kabanza" userId="edf393d0-642b-4b9e-8c75-f62133241689" providerId="ADAL" clId="{206678B6-93D1-4D31-A534-982380F3B39C}" dt="2022-03-10T00:23:19.520" v="568" actId="1076"/>
          <ac:cxnSpMkLst>
            <pc:docMk/>
            <pc:sldMk cId="1239697434" sldId="698"/>
            <ac:cxnSpMk id="15" creationId="{38E65F93-0D20-4ADB-BC04-B8E381E8C298}"/>
          </ac:cxnSpMkLst>
        </pc:cxnChg>
        <pc:cxnChg chg="add mod">
          <ac:chgData name="Froduald Kabanza" userId="edf393d0-642b-4b9e-8c75-f62133241689" providerId="ADAL" clId="{206678B6-93D1-4D31-A534-982380F3B39C}" dt="2022-03-10T00:29:24.716" v="607" actId="1076"/>
          <ac:cxnSpMkLst>
            <pc:docMk/>
            <pc:sldMk cId="1239697434" sldId="698"/>
            <ac:cxnSpMk id="47" creationId="{7D56D6DB-6F81-47D2-82C4-F7ABBD897454}"/>
          </ac:cxnSpMkLst>
        </pc:cxnChg>
        <pc:cxnChg chg="add mod">
          <ac:chgData name="Froduald Kabanza" userId="edf393d0-642b-4b9e-8c75-f62133241689" providerId="ADAL" clId="{206678B6-93D1-4D31-A534-982380F3B39C}" dt="2022-03-10T00:29:24.716" v="607" actId="1076"/>
          <ac:cxnSpMkLst>
            <pc:docMk/>
            <pc:sldMk cId="1239697434" sldId="698"/>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1050535081" sldId="699"/>
        </pc:sldMkLst>
      </pc:sldChg>
      <pc:sldChg chg="addSp delSp modSp add mod modShow modNotes modNotesTx">
        <pc:chgData name="Froduald Kabanza" userId="edf393d0-642b-4b9e-8c75-f62133241689" providerId="ADAL" clId="{206678B6-93D1-4D31-A534-982380F3B39C}" dt="2022-03-16T22:35:48.406" v="15220" actId="729"/>
        <pc:sldMkLst>
          <pc:docMk/>
          <pc:sldMk cId="4107358723" sldId="699"/>
        </pc:sldMkLst>
        <pc:spChg chg="add mod">
          <ac:chgData name="Froduald Kabanza" userId="edf393d0-642b-4b9e-8c75-f62133241689" providerId="ADAL" clId="{206678B6-93D1-4D31-A534-982380F3B39C}" dt="2022-03-10T00:51:03.226" v="712" actId="164"/>
          <ac:spMkLst>
            <pc:docMk/>
            <pc:sldMk cId="4107358723" sldId="699"/>
            <ac:spMk id="4" creationId="{18130F5E-F89B-4142-A4EB-E0FE35FA2D05}"/>
          </ac:spMkLst>
        </pc:spChg>
        <pc:spChg chg="mod">
          <ac:chgData name="Froduald Kabanza" userId="edf393d0-642b-4b9e-8c75-f62133241689" providerId="ADAL" clId="{206678B6-93D1-4D31-A534-982380F3B39C}" dt="2022-03-10T00:51:03.226" v="712" actId="164"/>
          <ac:spMkLst>
            <pc:docMk/>
            <pc:sldMk cId="4107358723" sldId="699"/>
            <ac:spMk id="5" creationId="{F4F25149-D434-48F0-8BCD-6328F2A70B8A}"/>
          </ac:spMkLst>
        </pc:spChg>
        <pc:spChg chg="mod">
          <ac:chgData name="Froduald Kabanza" userId="edf393d0-642b-4b9e-8c75-f62133241689" providerId="ADAL" clId="{206678B6-93D1-4D31-A534-982380F3B39C}" dt="2022-03-10T00:51:03.226" v="712" actId="164"/>
          <ac:spMkLst>
            <pc:docMk/>
            <pc:sldMk cId="4107358723" sldId="699"/>
            <ac:spMk id="10" creationId="{AE8EB150-7855-449F-8F64-EDF05CA8A73B}"/>
          </ac:spMkLst>
        </pc:spChg>
        <pc:spChg chg="add mod">
          <ac:chgData name="Froduald Kabanza" userId="edf393d0-642b-4b9e-8c75-f62133241689" providerId="ADAL" clId="{206678B6-93D1-4D31-A534-982380F3B39C}" dt="2022-03-10T00:51:03.226" v="712" actId="164"/>
          <ac:spMkLst>
            <pc:docMk/>
            <pc:sldMk cId="4107358723" sldId="699"/>
            <ac:spMk id="26" creationId="{53BE5642-5FFF-4293-9BB8-B8EB5FF00751}"/>
          </ac:spMkLst>
        </pc:spChg>
        <pc:spChg chg="mod ord">
          <ac:chgData name="Froduald Kabanza" userId="edf393d0-642b-4b9e-8c75-f62133241689" providerId="ADAL" clId="{206678B6-93D1-4D31-A534-982380F3B39C}" dt="2022-03-10T00:51:03.226" v="712" actId="164"/>
          <ac:spMkLst>
            <pc:docMk/>
            <pc:sldMk cId="4107358723" sldId="699"/>
            <ac:spMk id="33" creationId="{8C4033CA-7573-4C05-9651-555F1474528B}"/>
          </ac:spMkLst>
        </pc:spChg>
        <pc:spChg chg="mod ord">
          <ac:chgData name="Froduald Kabanza" userId="edf393d0-642b-4b9e-8c75-f62133241689" providerId="ADAL" clId="{206678B6-93D1-4D31-A534-982380F3B39C}" dt="2022-03-10T00:51:03.226" v="712" actId="164"/>
          <ac:spMkLst>
            <pc:docMk/>
            <pc:sldMk cId="4107358723" sldId="699"/>
            <ac:spMk id="34" creationId="{D5D3146D-C87B-4F8C-AFB7-21CAE1B3554E}"/>
          </ac:spMkLst>
        </pc:spChg>
        <pc:spChg chg="add mod">
          <ac:chgData name="Froduald Kabanza" userId="edf393d0-642b-4b9e-8c75-f62133241689" providerId="ADAL" clId="{206678B6-93D1-4D31-A534-982380F3B39C}" dt="2022-03-10T12:01:39.797" v="2169"/>
          <ac:spMkLst>
            <pc:docMk/>
            <pc:sldMk cId="4107358723" sldId="699"/>
            <ac:spMk id="37" creationId="{C767006E-4D0A-4A21-8183-30B30E640784}"/>
          </ac:spMkLst>
        </pc:spChg>
        <pc:spChg chg="mod">
          <ac:chgData name="Froduald Kabanza" userId="edf393d0-642b-4b9e-8c75-f62133241689" providerId="ADAL" clId="{206678B6-93D1-4D31-A534-982380F3B39C}" dt="2022-03-10T00:51:03.226" v="712" actId="164"/>
          <ac:spMkLst>
            <pc:docMk/>
            <pc:sldMk cId="4107358723" sldId="699"/>
            <ac:spMk id="54" creationId="{ED499DD2-612C-4340-AFAB-7737AAD6E3B0}"/>
          </ac:spMkLst>
        </pc:spChg>
        <pc:spChg chg="del">
          <ac:chgData name="Froduald Kabanza" userId="edf393d0-642b-4b9e-8c75-f62133241689" providerId="ADAL" clId="{206678B6-93D1-4D31-A534-982380F3B39C}" dt="2022-03-10T00:33:24.644" v="624" actId="478"/>
          <ac:spMkLst>
            <pc:docMk/>
            <pc:sldMk cId="4107358723" sldId="699"/>
            <ac:spMk id="59" creationId="{FC3F30DC-E3AE-4069-994E-A65D3F1DCFF7}"/>
          </ac:spMkLst>
        </pc:spChg>
        <pc:spChg chg="mod">
          <ac:chgData name="Froduald Kabanza" userId="edf393d0-642b-4b9e-8c75-f62133241689" providerId="ADAL" clId="{206678B6-93D1-4D31-A534-982380F3B39C}" dt="2022-03-10T00:51:03.226" v="712" actId="164"/>
          <ac:spMkLst>
            <pc:docMk/>
            <pc:sldMk cId="4107358723" sldId="699"/>
            <ac:spMk id="60" creationId="{7DDBF56E-CD55-4B58-BE52-0F170E982182}"/>
          </ac:spMkLst>
        </pc:spChg>
        <pc:spChg chg="mod">
          <ac:chgData name="Froduald Kabanza" userId="edf393d0-642b-4b9e-8c75-f62133241689" providerId="ADAL" clId="{206678B6-93D1-4D31-A534-982380F3B39C}" dt="2022-03-10T00:51:03.226" v="712" actId="164"/>
          <ac:spMkLst>
            <pc:docMk/>
            <pc:sldMk cId="4107358723" sldId="699"/>
            <ac:spMk id="64" creationId="{497B91E7-335E-4BC7-B498-9B05D24293A5}"/>
          </ac:spMkLst>
        </pc:spChg>
        <pc:spChg chg="mod">
          <ac:chgData name="Froduald Kabanza" userId="edf393d0-642b-4b9e-8c75-f62133241689" providerId="ADAL" clId="{206678B6-93D1-4D31-A534-982380F3B39C}" dt="2022-03-10T00:51:03.226" v="712" actId="164"/>
          <ac:spMkLst>
            <pc:docMk/>
            <pc:sldMk cId="4107358723" sldId="699"/>
            <ac:spMk id="65" creationId="{DC06D0B9-D8E3-41A0-923E-B0B7B138A1B1}"/>
          </ac:spMkLst>
        </pc:spChg>
        <pc:spChg chg="mod">
          <ac:chgData name="Froduald Kabanza" userId="edf393d0-642b-4b9e-8c75-f62133241689" providerId="ADAL" clId="{206678B6-93D1-4D31-A534-982380F3B39C}" dt="2022-03-10T00:51:03.226" v="712" actId="164"/>
          <ac:spMkLst>
            <pc:docMk/>
            <pc:sldMk cId="4107358723" sldId="699"/>
            <ac:spMk id="84" creationId="{1E88E761-5C80-416E-8D74-F8A0F8FE6DC0}"/>
          </ac:spMkLst>
        </pc:spChg>
        <pc:spChg chg="mod">
          <ac:chgData name="Froduald Kabanza" userId="edf393d0-642b-4b9e-8c75-f62133241689" providerId="ADAL" clId="{206678B6-93D1-4D31-A534-982380F3B39C}" dt="2022-03-10T12:01:53.400" v="2209" actId="20577"/>
          <ac:spMkLst>
            <pc:docMk/>
            <pc:sldMk cId="4107358723" sldId="699"/>
            <ac:spMk id="26625" creationId="{00000000-0000-0000-0000-000000000000}"/>
          </ac:spMkLst>
        </pc:spChg>
        <pc:grpChg chg="add mod">
          <ac:chgData name="Froduald Kabanza" userId="edf393d0-642b-4b9e-8c75-f62133241689" providerId="ADAL" clId="{206678B6-93D1-4D31-A534-982380F3B39C}" dt="2022-03-10T00:51:03.226" v="712" actId="164"/>
          <ac:grpSpMkLst>
            <pc:docMk/>
            <pc:sldMk cId="4107358723" sldId="699"/>
            <ac:grpSpMk id="16" creationId="{7CDE7591-F5EE-435A-8275-1876021D2DE6}"/>
          </ac:grpSpMkLst>
        </pc:grpChg>
        <pc:graphicFrameChg chg="mod">
          <ac:chgData name="Froduald Kabanza" userId="edf393d0-642b-4b9e-8c75-f62133241689" providerId="ADAL" clId="{206678B6-93D1-4D31-A534-982380F3B39C}" dt="2022-03-10T00:51:03.226" v="712" actId="164"/>
          <ac:graphicFrameMkLst>
            <pc:docMk/>
            <pc:sldMk cId="4107358723" sldId="699"/>
            <ac:graphicFrameMk id="31" creationId="{C538E383-9F83-4D77-BA4B-B9CBCB7ABA25}"/>
          </ac:graphicFrameMkLst>
        </pc:graphicFrameChg>
        <pc:graphicFrameChg chg="del mod">
          <ac:chgData name="Froduald Kabanza" userId="edf393d0-642b-4b9e-8c75-f62133241689" providerId="ADAL" clId="{206678B6-93D1-4D31-A534-982380F3B39C}" dt="2022-03-10T12:01:35.885" v="2168" actId="478"/>
          <ac:graphicFrameMkLst>
            <pc:docMk/>
            <pc:sldMk cId="4107358723" sldId="699"/>
            <ac:graphicFrameMk id="88" creationId="{7E650678-7220-44FF-B8CC-77B85ACA1D1F}"/>
          </ac:graphicFrameMkLst>
        </pc:graphicFrameChg>
        <pc:picChg chg="add del mod">
          <ac:chgData name="Froduald Kabanza" userId="edf393d0-642b-4b9e-8c75-f62133241689" providerId="ADAL" clId="{206678B6-93D1-4D31-A534-982380F3B39C}" dt="2022-03-10T00:42:41.284" v="647" actId="478"/>
          <ac:picMkLst>
            <pc:docMk/>
            <pc:sldMk cId="4107358723" sldId="699"/>
            <ac:picMk id="3" creationId="{ACC58604-642F-42D5-90DF-362C1BC33864}"/>
          </ac:picMkLst>
        </pc:picChg>
        <pc:picChg chg="add mod">
          <ac:chgData name="Froduald Kabanza" userId="edf393d0-642b-4b9e-8c75-f62133241689" providerId="ADAL" clId="{206678B6-93D1-4D31-A534-982380F3B39C}" dt="2022-03-10T00:51:03.226" v="712" actId="164"/>
          <ac:picMkLst>
            <pc:docMk/>
            <pc:sldMk cId="4107358723" sldId="699"/>
            <ac:picMk id="25" creationId="{DF51924D-E17F-4598-A480-687D095C01F8}"/>
          </ac:picMkLst>
        </pc:picChg>
        <pc:picChg chg="mod ord">
          <ac:chgData name="Froduald Kabanza" userId="edf393d0-642b-4b9e-8c75-f62133241689" providerId="ADAL" clId="{206678B6-93D1-4D31-A534-982380F3B39C}" dt="2022-03-10T00:51:03.226" v="712" actId="164"/>
          <ac:picMkLst>
            <pc:docMk/>
            <pc:sldMk cId="4107358723" sldId="699"/>
            <ac:picMk id="32" creationId="{C0574A25-73F4-4638-BB77-05D266B61EC0}"/>
          </ac:picMkLst>
        </pc:picChg>
        <pc:picChg chg="add del">
          <ac:chgData name="Froduald Kabanza" userId="edf393d0-642b-4b9e-8c75-f62133241689" providerId="ADAL" clId="{206678B6-93D1-4D31-A534-982380F3B39C}" dt="2022-03-10T00:37:57.920" v="626" actId="478"/>
          <ac:picMkLst>
            <pc:docMk/>
            <pc:sldMk cId="4107358723" sldId="699"/>
            <ac:picMk id="27653" creationId="{2688428C-5B84-4EE0-96BA-DFBFC83B0192}"/>
          </ac:picMkLst>
        </pc:picChg>
        <pc:cxnChg chg="mod">
          <ac:chgData name="Froduald Kabanza" userId="edf393d0-642b-4b9e-8c75-f62133241689" providerId="ADAL" clId="{206678B6-93D1-4D31-A534-982380F3B39C}" dt="2022-03-10T00:51:03.226" v="712" actId="164"/>
          <ac:cxnSpMkLst>
            <pc:docMk/>
            <pc:sldMk cId="4107358723" sldId="699"/>
            <ac:cxnSpMk id="15" creationId="{38E65F93-0D20-4ADB-BC04-B8E381E8C298}"/>
          </ac:cxnSpMkLst>
        </pc:cxnChg>
        <pc:cxnChg chg="mod">
          <ac:chgData name="Froduald Kabanza" userId="edf393d0-642b-4b9e-8c75-f62133241689" providerId="ADAL" clId="{206678B6-93D1-4D31-A534-982380F3B39C}" dt="2022-03-10T00:51:03.226" v="712" actId="164"/>
          <ac:cxnSpMkLst>
            <pc:docMk/>
            <pc:sldMk cId="4107358723" sldId="699"/>
            <ac:cxnSpMk id="47" creationId="{7D56D6DB-6F81-47D2-82C4-F7ABBD897454}"/>
          </ac:cxnSpMkLst>
        </pc:cxnChg>
        <pc:cxnChg chg="mod">
          <ac:chgData name="Froduald Kabanza" userId="edf393d0-642b-4b9e-8c75-f62133241689" providerId="ADAL" clId="{206678B6-93D1-4D31-A534-982380F3B39C}" dt="2022-03-10T00:51:03.226" v="712" actId="164"/>
          <ac:cxnSpMkLst>
            <pc:docMk/>
            <pc:sldMk cId="4107358723" sldId="699"/>
            <ac:cxnSpMk id="67" creationId="{7FF4568F-96FD-4B73-AA5C-0EDA8F9FBB66}"/>
          </ac:cxnSpMkLst>
        </pc:cxnChg>
      </pc:sldChg>
      <pc:sldChg chg="new del">
        <pc:chgData name="Froduald Kabanza" userId="edf393d0-642b-4b9e-8c75-f62133241689" providerId="ADAL" clId="{206678B6-93D1-4D31-A534-982380F3B39C}" dt="2022-03-10T01:06:07.366" v="778" actId="680"/>
        <pc:sldMkLst>
          <pc:docMk/>
          <pc:sldMk cId="62167694" sldId="700"/>
        </pc:sldMkLst>
      </pc:sldChg>
      <pc:sldChg chg="new del">
        <pc:chgData name="Froduald Kabanza" userId="edf393d0-642b-4b9e-8c75-f62133241689" providerId="ADAL" clId="{206678B6-93D1-4D31-A534-982380F3B39C}" dt="2022-03-10T01:12:59.012" v="806" actId="680"/>
        <pc:sldMkLst>
          <pc:docMk/>
          <pc:sldMk cId="921060421" sldId="700"/>
        </pc:sldMkLst>
      </pc:sldChg>
      <pc:sldChg chg="del">
        <pc:chgData name="Froduald Kabanza" userId="edf393d0-642b-4b9e-8c75-f62133241689" providerId="ADAL" clId="{206678B6-93D1-4D31-A534-982380F3B39C}" dt="2022-03-09T22:25:23.157" v="38" actId="2696"/>
        <pc:sldMkLst>
          <pc:docMk/>
          <pc:sldMk cId="1007841346" sldId="700"/>
        </pc:sldMkLst>
      </pc:sldChg>
      <pc:sldChg chg="addSp delSp modSp new del mod">
        <pc:chgData name="Froduald Kabanza" userId="edf393d0-642b-4b9e-8c75-f62133241689" providerId="ADAL" clId="{206678B6-93D1-4D31-A534-982380F3B39C}" dt="2022-03-10T01:48:44.585" v="1328" actId="2696"/>
        <pc:sldMkLst>
          <pc:docMk/>
          <pc:sldMk cId="2198508928" sldId="700"/>
        </pc:sldMkLst>
        <pc:spChg chg="del">
          <ac:chgData name="Froduald Kabanza" userId="edf393d0-642b-4b9e-8c75-f62133241689" providerId="ADAL" clId="{206678B6-93D1-4D31-A534-982380F3B39C}" dt="2022-03-10T01:40:21.041" v="1252" actId="478"/>
          <ac:spMkLst>
            <pc:docMk/>
            <pc:sldMk cId="2198508928" sldId="700"/>
            <ac:spMk id="3" creationId="{FD82C5B1-AF45-44BA-9F06-8E18EF478693}"/>
          </ac:spMkLst>
        </pc:spChg>
        <pc:spChg chg="add mod">
          <ac:chgData name="Froduald Kabanza" userId="edf393d0-642b-4b9e-8c75-f62133241689" providerId="ADAL" clId="{206678B6-93D1-4D31-A534-982380F3B39C}" dt="2022-03-10T01:41:55.685" v="1263" actId="164"/>
          <ac:spMkLst>
            <pc:docMk/>
            <pc:sldMk cId="2198508928" sldId="700"/>
            <ac:spMk id="7" creationId="{A1D461A2-0970-4546-8A01-3A8D5E2C0E8E}"/>
          </ac:spMkLst>
        </pc:spChg>
        <pc:spChg chg="add mod">
          <ac:chgData name="Froduald Kabanza" userId="edf393d0-642b-4b9e-8c75-f62133241689" providerId="ADAL" clId="{206678B6-93D1-4D31-A534-982380F3B39C}" dt="2022-03-10T01:41:55.685" v="1263" actId="164"/>
          <ac:spMkLst>
            <pc:docMk/>
            <pc:sldMk cId="2198508928" sldId="700"/>
            <ac:spMk id="8" creationId="{6FA6EBDD-6C82-40DE-8D61-005EAFA192A8}"/>
          </ac:spMkLst>
        </pc:spChg>
        <pc:spChg chg="add mod">
          <ac:chgData name="Froduald Kabanza" userId="edf393d0-642b-4b9e-8c75-f62133241689" providerId="ADAL" clId="{206678B6-93D1-4D31-A534-982380F3B39C}" dt="2022-03-10T01:41:55.685" v="1263" actId="164"/>
          <ac:spMkLst>
            <pc:docMk/>
            <pc:sldMk cId="2198508928" sldId="700"/>
            <ac:spMk id="9" creationId="{3F101E05-5832-4340-8D67-0B316054BC7C}"/>
          </ac:spMkLst>
        </pc:spChg>
        <pc:spChg chg="add mod">
          <ac:chgData name="Froduald Kabanza" userId="edf393d0-642b-4b9e-8c75-f62133241689" providerId="ADAL" clId="{206678B6-93D1-4D31-A534-982380F3B39C}" dt="2022-03-10T01:41:55.685" v="1263" actId="164"/>
          <ac:spMkLst>
            <pc:docMk/>
            <pc:sldMk cId="2198508928" sldId="700"/>
            <ac:spMk id="10" creationId="{52114A9A-3B96-45DC-AF13-211952D23A14}"/>
          </ac:spMkLst>
        </pc:spChg>
        <pc:grpChg chg="add mod">
          <ac:chgData name="Froduald Kabanza" userId="edf393d0-642b-4b9e-8c75-f62133241689" providerId="ADAL" clId="{206678B6-93D1-4D31-A534-982380F3B39C}" dt="2022-03-10T01:41:55.685" v="1263" actId="164"/>
          <ac:grpSpMkLst>
            <pc:docMk/>
            <pc:sldMk cId="2198508928" sldId="700"/>
            <ac:grpSpMk id="11" creationId="{E6BFB4B6-E1FE-45AE-A0A7-20FEE7FF98D7}"/>
          </ac:grpSpMkLst>
        </pc:grpChg>
      </pc:sldChg>
      <pc:sldChg chg="addSp delSp modSp new del mod">
        <pc:chgData name="Froduald Kabanza" userId="edf393d0-642b-4b9e-8c75-f62133241689" providerId="ADAL" clId="{206678B6-93D1-4D31-A534-982380F3B39C}" dt="2022-03-10T00:45:18.700" v="666" actId="2696"/>
        <pc:sldMkLst>
          <pc:docMk/>
          <pc:sldMk cId="2677430451" sldId="700"/>
        </pc:sldMkLst>
        <pc:spChg chg="del">
          <ac:chgData name="Froduald Kabanza" userId="edf393d0-642b-4b9e-8c75-f62133241689" providerId="ADAL" clId="{206678B6-93D1-4D31-A534-982380F3B39C}" dt="2022-03-10T00:41:14.387" v="635" actId="478"/>
          <ac:spMkLst>
            <pc:docMk/>
            <pc:sldMk cId="2677430451" sldId="700"/>
            <ac:spMk id="2" creationId="{A87925DB-CFDD-4A85-BE76-2F5B06B526FE}"/>
          </ac:spMkLst>
        </pc:spChg>
        <pc:spChg chg="del">
          <ac:chgData name="Froduald Kabanza" userId="edf393d0-642b-4b9e-8c75-f62133241689" providerId="ADAL" clId="{206678B6-93D1-4D31-A534-982380F3B39C}" dt="2022-03-10T00:41:12.466" v="634" actId="478"/>
          <ac:spMkLst>
            <pc:docMk/>
            <pc:sldMk cId="2677430451" sldId="700"/>
            <ac:spMk id="3" creationId="{6E429616-4BC6-4436-88F5-65BA09C384A4}"/>
          </ac:spMkLst>
        </pc:spChg>
        <pc:picChg chg="add mod modCrop">
          <ac:chgData name="Froduald Kabanza" userId="edf393d0-642b-4b9e-8c75-f62133241689" providerId="ADAL" clId="{206678B6-93D1-4D31-A534-982380F3B39C}" dt="2022-03-10T00:42:32.735" v="646" actId="732"/>
          <ac:picMkLst>
            <pc:docMk/>
            <pc:sldMk cId="2677430451" sldId="700"/>
            <ac:picMk id="7" creationId="{9CF03D42-DF18-456F-A695-C2A562A4F6F0}"/>
          </ac:picMkLst>
        </pc:picChg>
      </pc:sldChg>
      <pc:sldChg chg="add del">
        <pc:chgData name="Froduald Kabanza" userId="edf393d0-642b-4b9e-8c75-f62133241689" providerId="ADAL" clId="{206678B6-93D1-4D31-A534-982380F3B39C}" dt="2022-03-10T12:20:33.463" v="2574" actId="2696"/>
        <pc:sldMkLst>
          <pc:docMk/>
          <pc:sldMk cId="3660462453" sldId="700"/>
        </pc:sldMkLst>
      </pc:sldChg>
      <pc:sldChg chg="del">
        <pc:chgData name="Froduald Kabanza" userId="edf393d0-642b-4b9e-8c75-f62133241689" providerId="ADAL" clId="{206678B6-93D1-4D31-A534-982380F3B39C}" dt="2022-03-09T22:25:23.157" v="38" actId="2696"/>
        <pc:sldMkLst>
          <pc:docMk/>
          <pc:sldMk cId="1583006959" sldId="701"/>
        </pc:sldMkLst>
      </pc:sldChg>
      <pc:sldChg chg="addSp delSp modSp add mod delAnim modAnim modShow">
        <pc:chgData name="Froduald Kabanza" userId="edf393d0-642b-4b9e-8c75-f62133241689" providerId="ADAL" clId="{206678B6-93D1-4D31-A534-982380F3B39C}" dt="2022-03-16T22:39:48.436" v="15230" actId="1076"/>
        <pc:sldMkLst>
          <pc:docMk/>
          <pc:sldMk cId="2559512675" sldId="701"/>
        </pc:sldMkLst>
        <pc:spChg chg="mod">
          <ac:chgData name="Froduald Kabanza" userId="edf393d0-642b-4b9e-8c75-f62133241689" providerId="ADAL" clId="{206678B6-93D1-4D31-A534-982380F3B39C}" dt="2022-03-10T12:54:31.967" v="3066" actId="207"/>
          <ac:spMkLst>
            <pc:docMk/>
            <pc:sldMk cId="2559512675" sldId="701"/>
            <ac:spMk id="14" creationId="{EE1A33EC-CE6F-4755-962B-769CCD4EDE51}"/>
          </ac:spMkLst>
        </pc:spChg>
        <pc:grpChg chg="del">
          <ac:chgData name="Froduald Kabanza" userId="edf393d0-642b-4b9e-8c75-f62133241689" providerId="ADAL" clId="{206678B6-93D1-4D31-A534-982380F3B39C}" dt="2022-03-10T01:58:36.772" v="1358" actId="478"/>
          <ac:grpSpMkLst>
            <pc:docMk/>
            <pc:sldMk cId="2559512675" sldId="701"/>
            <ac:grpSpMk id="5" creationId="{00000000-0000-0000-0000-000000000000}"/>
          </ac:grpSpMkLst>
        </pc:grpChg>
        <pc:grpChg chg="add mod">
          <ac:chgData name="Froduald Kabanza" userId="edf393d0-642b-4b9e-8c75-f62133241689" providerId="ADAL" clId="{206678B6-93D1-4D31-A534-982380F3B39C}" dt="2022-03-16T22:39:48.436" v="15230" actId="1076"/>
          <ac:grpSpMkLst>
            <pc:docMk/>
            <pc:sldMk cId="2559512675" sldId="701"/>
            <ac:grpSpMk id="12" creationId="{DB3905F6-B418-4B35-B43F-75C201C106A6}"/>
          </ac:grpSpMkLst>
        </pc:grpChg>
        <pc:picChg chg="add mod">
          <ac:chgData name="Froduald Kabanza" userId="edf393d0-642b-4b9e-8c75-f62133241689" providerId="ADAL" clId="{206678B6-93D1-4D31-A534-982380F3B39C}" dt="2022-03-16T22:39:45.324" v="15229" actId="1076"/>
          <ac:picMkLst>
            <pc:docMk/>
            <pc:sldMk cId="2559512675" sldId="701"/>
            <ac:picMk id="6" creationId="{6F16ACEE-FADA-4F71-BC30-8777355DA087}"/>
          </ac:picMkLst>
        </pc:picChg>
        <pc:picChg chg="del">
          <ac:chgData name="Froduald Kabanza" userId="edf393d0-642b-4b9e-8c75-f62133241689" providerId="ADAL" clId="{206678B6-93D1-4D31-A534-982380F3B39C}" dt="2022-03-10T01:58:34.309" v="1357" actId="478"/>
          <ac:picMkLst>
            <pc:docMk/>
            <pc:sldMk cId="2559512675" sldId="701"/>
            <ac:picMk id="60421" creationId="{00000000-0000-0000-0000-000000000000}"/>
          </ac:picMkLst>
        </pc:picChg>
        <pc:cxnChg chg="mod">
          <ac:chgData name="Froduald Kabanza" userId="edf393d0-642b-4b9e-8c75-f62133241689" providerId="ADAL" clId="{206678B6-93D1-4D31-A534-982380F3B39C}" dt="2022-03-10T12:54:15.957" v="3062"/>
          <ac:cxnSpMkLst>
            <pc:docMk/>
            <pc:sldMk cId="2559512675" sldId="701"/>
            <ac:cxnSpMk id="13" creationId="{43471735-E295-400B-889A-91A02FBF8F6E}"/>
          </ac:cxnSpMkLst>
        </pc:cxnChg>
      </pc:sldChg>
      <pc:sldChg chg="addSp delSp modSp add mod modShow">
        <pc:chgData name="Froduald Kabanza" userId="edf393d0-642b-4b9e-8c75-f62133241689" providerId="ADAL" clId="{206678B6-93D1-4D31-A534-982380F3B39C}" dt="2022-03-11T13:30:30.515" v="4577" actId="729"/>
        <pc:sldMkLst>
          <pc:docMk/>
          <pc:sldMk cId="2001098730" sldId="702"/>
        </pc:sldMkLst>
        <pc:spChg chg="mod">
          <ac:chgData name="Froduald Kabanza" userId="edf393d0-642b-4b9e-8c75-f62133241689" providerId="ADAL" clId="{206678B6-93D1-4D31-A534-982380F3B39C}" dt="2022-03-10T11:47:59.730" v="1573" actId="1076"/>
          <ac:spMkLst>
            <pc:docMk/>
            <pc:sldMk cId="2001098730" sldId="702"/>
            <ac:spMk id="5" creationId="{F4F25149-D434-48F0-8BCD-6328F2A70B8A}"/>
          </ac:spMkLst>
        </pc:spChg>
        <pc:spChg chg="mod">
          <ac:chgData name="Froduald Kabanza" userId="edf393d0-642b-4b9e-8c75-f62133241689" providerId="ADAL" clId="{206678B6-93D1-4D31-A534-982380F3B39C}" dt="2022-03-10T11:47:59.730" v="1573" actId="1076"/>
          <ac:spMkLst>
            <pc:docMk/>
            <pc:sldMk cId="2001098730" sldId="702"/>
            <ac:spMk id="10" creationId="{AE8EB150-7855-449F-8F64-EDF05CA8A73B}"/>
          </ac:spMkLst>
        </pc:spChg>
        <pc:spChg chg="add del mod">
          <ac:chgData name="Froduald Kabanza" userId="edf393d0-642b-4b9e-8c75-f62133241689" providerId="ADAL" clId="{206678B6-93D1-4D31-A534-982380F3B39C}" dt="2022-03-10T11:45:49.216" v="1460" actId="478"/>
          <ac:spMkLst>
            <pc:docMk/>
            <pc:sldMk cId="2001098730" sldId="702"/>
            <ac:spMk id="23" creationId="{5B3087F8-2D1A-4973-89AB-70141EFACF4D}"/>
          </ac:spMkLst>
        </pc:spChg>
        <pc:spChg chg="add mod">
          <ac:chgData name="Froduald Kabanza" userId="edf393d0-642b-4b9e-8c75-f62133241689" providerId="ADAL" clId="{206678B6-93D1-4D31-A534-982380F3B39C}" dt="2022-03-10T11:55:16.237" v="1735" actId="114"/>
          <ac:spMkLst>
            <pc:docMk/>
            <pc:sldMk cId="2001098730" sldId="702"/>
            <ac:spMk id="24" creationId="{1C79B42A-93D2-43FF-9166-DDC77FD9724E}"/>
          </ac:spMkLst>
        </pc:spChg>
        <pc:spChg chg="add mod">
          <ac:chgData name="Froduald Kabanza" userId="edf393d0-642b-4b9e-8c75-f62133241689" providerId="ADAL" clId="{206678B6-93D1-4D31-A534-982380F3B39C}" dt="2022-03-10T12:06:15.460" v="2339" actId="207"/>
          <ac:spMkLst>
            <pc:docMk/>
            <pc:sldMk cId="2001098730" sldId="702"/>
            <ac:spMk id="26" creationId="{2DAD1E48-5E06-4023-ADA7-2328A7897029}"/>
          </ac:spMkLst>
        </pc:spChg>
        <pc:spChg chg="mod">
          <ac:chgData name="Froduald Kabanza" userId="edf393d0-642b-4b9e-8c75-f62133241689" providerId="ADAL" clId="{206678B6-93D1-4D31-A534-982380F3B39C}" dt="2022-03-10T11:47:59.730" v="1573" actId="1076"/>
          <ac:spMkLst>
            <pc:docMk/>
            <pc:sldMk cId="2001098730" sldId="702"/>
            <ac:spMk id="33" creationId="{8C4033CA-7573-4C05-9651-555F1474528B}"/>
          </ac:spMkLst>
        </pc:spChg>
        <pc:spChg chg="mod">
          <ac:chgData name="Froduald Kabanza" userId="edf393d0-642b-4b9e-8c75-f62133241689" providerId="ADAL" clId="{206678B6-93D1-4D31-A534-982380F3B39C}" dt="2022-03-10T11:47:59.730" v="1573" actId="1076"/>
          <ac:spMkLst>
            <pc:docMk/>
            <pc:sldMk cId="2001098730" sldId="702"/>
            <ac:spMk id="34" creationId="{D5D3146D-C87B-4F8C-AFB7-21CAE1B3554E}"/>
          </ac:spMkLst>
        </pc:spChg>
        <pc:spChg chg="mod">
          <ac:chgData name="Froduald Kabanza" userId="edf393d0-642b-4b9e-8c75-f62133241689" providerId="ADAL" clId="{206678B6-93D1-4D31-A534-982380F3B39C}" dt="2022-03-10T11:47:59.730" v="1573" actId="1076"/>
          <ac:spMkLst>
            <pc:docMk/>
            <pc:sldMk cId="2001098730" sldId="702"/>
            <ac:spMk id="54" creationId="{ED499DD2-612C-4340-AFAB-7737AAD6E3B0}"/>
          </ac:spMkLst>
        </pc:spChg>
        <pc:spChg chg="mod">
          <ac:chgData name="Froduald Kabanza" userId="edf393d0-642b-4b9e-8c75-f62133241689" providerId="ADAL" clId="{206678B6-93D1-4D31-A534-982380F3B39C}" dt="2022-03-10T11:47:59.730" v="1573" actId="1076"/>
          <ac:spMkLst>
            <pc:docMk/>
            <pc:sldMk cId="2001098730" sldId="702"/>
            <ac:spMk id="59" creationId="{FC3F30DC-E3AE-4069-994E-A65D3F1DCFF7}"/>
          </ac:spMkLst>
        </pc:spChg>
        <pc:spChg chg="mod">
          <ac:chgData name="Froduald Kabanza" userId="edf393d0-642b-4b9e-8c75-f62133241689" providerId="ADAL" clId="{206678B6-93D1-4D31-A534-982380F3B39C}" dt="2022-03-10T11:47:59.730" v="1573" actId="1076"/>
          <ac:spMkLst>
            <pc:docMk/>
            <pc:sldMk cId="2001098730" sldId="702"/>
            <ac:spMk id="60" creationId="{7DDBF56E-CD55-4B58-BE52-0F170E982182}"/>
          </ac:spMkLst>
        </pc:spChg>
        <pc:spChg chg="mod">
          <ac:chgData name="Froduald Kabanza" userId="edf393d0-642b-4b9e-8c75-f62133241689" providerId="ADAL" clId="{206678B6-93D1-4D31-A534-982380F3B39C}" dt="2022-03-10T11:47:59.730" v="1573" actId="1076"/>
          <ac:spMkLst>
            <pc:docMk/>
            <pc:sldMk cId="2001098730" sldId="702"/>
            <ac:spMk id="64" creationId="{497B91E7-335E-4BC7-B498-9B05D24293A5}"/>
          </ac:spMkLst>
        </pc:spChg>
        <pc:spChg chg="mod">
          <ac:chgData name="Froduald Kabanza" userId="edf393d0-642b-4b9e-8c75-f62133241689" providerId="ADAL" clId="{206678B6-93D1-4D31-A534-982380F3B39C}" dt="2022-03-10T11:47:59.730" v="1573" actId="1076"/>
          <ac:spMkLst>
            <pc:docMk/>
            <pc:sldMk cId="2001098730" sldId="702"/>
            <ac:spMk id="65" creationId="{DC06D0B9-D8E3-41A0-923E-B0B7B138A1B1}"/>
          </ac:spMkLst>
        </pc:spChg>
        <pc:spChg chg="mod">
          <ac:chgData name="Froduald Kabanza" userId="edf393d0-642b-4b9e-8c75-f62133241689" providerId="ADAL" clId="{206678B6-93D1-4D31-A534-982380F3B39C}" dt="2022-03-10T12:06:06.453" v="2337" actId="255"/>
          <ac:spMkLst>
            <pc:docMk/>
            <pc:sldMk cId="2001098730" sldId="702"/>
            <ac:spMk id="84" creationId="{1E88E761-5C80-416E-8D74-F8A0F8FE6DC0}"/>
          </ac:spMkLst>
        </pc:spChg>
        <pc:spChg chg="mod">
          <ac:chgData name="Froduald Kabanza" userId="edf393d0-642b-4b9e-8c75-f62133241689" providerId="ADAL" clId="{206678B6-93D1-4D31-A534-982380F3B39C}" dt="2022-03-10T11:44:19.114" v="1429" actId="20577"/>
          <ac:spMkLst>
            <pc:docMk/>
            <pc:sldMk cId="2001098730" sldId="702"/>
            <ac:spMk id="26625" creationId="{00000000-0000-0000-0000-000000000000}"/>
          </ac:spMkLst>
        </pc:spChg>
        <pc:graphicFrameChg chg="add del mod">
          <ac:chgData name="Froduald Kabanza" userId="edf393d0-642b-4b9e-8c75-f62133241689" providerId="ADAL" clId="{206678B6-93D1-4D31-A534-982380F3B39C}" dt="2022-03-10T11:44:58.486" v="1430" actId="478"/>
          <ac:graphicFrameMkLst>
            <pc:docMk/>
            <pc:sldMk cId="2001098730" sldId="702"/>
            <ac:graphicFrameMk id="22" creationId="{A282708D-D343-4A26-BBDC-A8609D96DB61}"/>
          </ac:graphicFrameMkLst>
        </pc:graphicFrameChg>
        <pc:graphicFrameChg chg="mod">
          <ac:chgData name="Froduald Kabanza" userId="edf393d0-642b-4b9e-8c75-f62133241689" providerId="ADAL" clId="{206678B6-93D1-4D31-A534-982380F3B39C}" dt="2022-03-10T11:47:59.730" v="1573" actId="1076"/>
          <ac:graphicFrameMkLst>
            <pc:docMk/>
            <pc:sldMk cId="2001098730" sldId="702"/>
            <ac:graphicFrameMk id="31" creationId="{C538E383-9F83-4D77-BA4B-B9CBCB7ABA25}"/>
          </ac:graphicFrameMkLst>
        </pc:graphicFrameChg>
        <pc:graphicFrameChg chg="del">
          <ac:chgData name="Froduald Kabanza" userId="edf393d0-642b-4b9e-8c75-f62133241689" providerId="ADAL" clId="{206678B6-93D1-4D31-A534-982380F3B39C}" dt="2022-03-10T11:43:30.606" v="1407" actId="478"/>
          <ac:graphicFrameMkLst>
            <pc:docMk/>
            <pc:sldMk cId="2001098730" sldId="702"/>
            <ac:graphicFrameMk id="88" creationId="{7E650678-7220-44FF-B8CC-77B85ACA1D1F}"/>
          </ac:graphicFrameMkLst>
        </pc:graphicFrameChg>
        <pc:picChg chg="mod">
          <ac:chgData name="Froduald Kabanza" userId="edf393d0-642b-4b9e-8c75-f62133241689" providerId="ADAL" clId="{206678B6-93D1-4D31-A534-982380F3B39C}" dt="2022-03-10T11:47:59.730" v="1573" actId="1076"/>
          <ac:picMkLst>
            <pc:docMk/>
            <pc:sldMk cId="2001098730" sldId="702"/>
            <ac:picMk id="32" creationId="{C0574A25-73F4-4638-BB77-05D266B61EC0}"/>
          </ac:picMkLst>
        </pc:picChg>
        <pc:cxnChg chg="mod">
          <ac:chgData name="Froduald Kabanza" userId="edf393d0-642b-4b9e-8c75-f62133241689" providerId="ADAL" clId="{206678B6-93D1-4D31-A534-982380F3B39C}" dt="2022-03-10T11:47:59.730" v="1573" actId="1076"/>
          <ac:cxnSpMkLst>
            <pc:docMk/>
            <pc:sldMk cId="2001098730" sldId="702"/>
            <ac:cxnSpMk id="15" creationId="{38E65F93-0D20-4ADB-BC04-B8E381E8C298}"/>
          </ac:cxnSpMkLst>
        </pc:cxnChg>
        <pc:cxnChg chg="mod">
          <ac:chgData name="Froduald Kabanza" userId="edf393d0-642b-4b9e-8c75-f62133241689" providerId="ADAL" clId="{206678B6-93D1-4D31-A534-982380F3B39C}" dt="2022-03-10T11:47:59.730" v="1573" actId="1076"/>
          <ac:cxnSpMkLst>
            <pc:docMk/>
            <pc:sldMk cId="2001098730" sldId="702"/>
            <ac:cxnSpMk id="47" creationId="{7D56D6DB-6F81-47D2-82C4-F7ABBD897454}"/>
          </ac:cxnSpMkLst>
        </pc:cxnChg>
        <pc:cxnChg chg="mod">
          <ac:chgData name="Froduald Kabanza" userId="edf393d0-642b-4b9e-8c75-f62133241689" providerId="ADAL" clId="{206678B6-93D1-4D31-A534-982380F3B39C}" dt="2022-03-10T11:47:59.730" v="1573" actId="1076"/>
          <ac:cxnSpMkLst>
            <pc:docMk/>
            <pc:sldMk cId="2001098730" sldId="702"/>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2228572429" sldId="702"/>
        </pc:sldMkLst>
      </pc:sldChg>
      <pc:sldChg chg="addSp delSp modSp add mod modShow">
        <pc:chgData name="Froduald Kabanza" userId="edf393d0-642b-4b9e-8c75-f62133241689" providerId="ADAL" clId="{206678B6-93D1-4D31-A534-982380F3B39C}" dt="2022-03-11T13:30:30.515" v="4577" actId="729"/>
        <pc:sldMkLst>
          <pc:docMk/>
          <pc:sldMk cId="726443381" sldId="703"/>
        </pc:sldMkLst>
        <pc:spChg chg="add mod">
          <ac:chgData name="Froduald Kabanza" userId="edf393d0-642b-4b9e-8c75-f62133241689" providerId="ADAL" clId="{206678B6-93D1-4D31-A534-982380F3B39C}" dt="2022-03-10T11:58:11.955" v="1917" actId="20577"/>
          <ac:spMkLst>
            <pc:docMk/>
            <pc:sldMk cId="726443381" sldId="703"/>
            <ac:spMk id="22" creationId="{B41FB1E3-7545-40F0-9E57-8E16784BAAA1}"/>
          </ac:spMkLst>
        </pc:spChg>
        <pc:spChg chg="mod">
          <ac:chgData name="Froduald Kabanza" userId="edf393d0-642b-4b9e-8c75-f62133241689" providerId="ADAL" clId="{206678B6-93D1-4D31-A534-982380F3B39C}" dt="2022-03-10T11:55:41.552" v="1766" actId="20577"/>
          <ac:spMkLst>
            <pc:docMk/>
            <pc:sldMk cId="726443381" sldId="703"/>
            <ac:spMk id="26625" creationId="{00000000-0000-0000-0000-000000000000}"/>
          </ac:spMkLst>
        </pc:spChg>
        <pc:graphicFrameChg chg="del">
          <ac:chgData name="Froduald Kabanza" userId="edf393d0-642b-4b9e-8c75-f62133241689" providerId="ADAL" clId="{206678B6-93D1-4D31-A534-982380F3B39C}" dt="2022-03-10T11:55:51.105" v="1767" actId="478"/>
          <ac:graphicFrameMkLst>
            <pc:docMk/>
            <pc:sldMk cId="726443381" sldId="703"/>
            <ac:graphicFrameMk id="88" creationId="{7E650678-7220-44FF-B8CC-77B85ACA1D1F}"/>
          </ac:graphicFrameMkLst>
        </pc:graphicFrameChg>
      </pc:sldChg>
      <pc:sldChg chg="del">
        <pc:chgData name="Froduald Kabanza" userId="edf393d0-642b-4b9e-8c75-f62133241689" providerId="ADAL" clId="{206678B6-93D1-4D31-A534-982380F3B39C}" dt="2022-03-09T22:25:23.157" v="38" actId="2696"/>
        <pc:sldMkLst>
          <pc:docMk/>
          <pc:sldMk cId="1180608846" sldId="703"/>
        </pc:sldMkLst>
      </pc:sldChg>
      <pc:sldChg chg="modSp add mod modShow">
        <pc:chgData name="Froduald Kabanza" userId="edf393d0-642b-4b9e-8c75-f62133241689" providerId="ADAL" clId="{206678B6-93D1-4D31-A534-982380F3B39C}" dt="2022-03-16T22:36:46.539" v="15221" actId="729"/>
        <pc:sldMkLst>
          <pc:docMk/>
          <pc:sldMk cId="219775525" sldId="704"/>
        </pc:sldMkLst>
        <pc:spChg chg="mod">
          <ac:chgData name="Froduald Kabanza" userId="edf393d0-642b-4b9e-8c75-f62133241689" providerId="ADAL" clId="{206678B6-93D1-4D31-A534-982380F3B39C}" dt="2022-03-10T12:02:31.015" v="2269" actId="14100"/>
          <ac:spMkLst>
            <pc:docMk/>
            <pc:sldMk cId="219775525" sldId="704"/>
            <ac:spMk id="22" creationId="{B41FB1E3-7545-40F0-9E57-8E16784BAAA1}"/>
          </ac:spMkLst>
        </pc:spChg>
        <pc:spChg chg="mod">
          <ac:chgData name="Froduald Kabanza" userId="edf393d0-642b-4b9e-8c75-f62133241689" providerId="ADAL" clId="{206678B6-93D1-4D31-A534-982380F3B39C}" dt="2022-03-10T12:01:29.833" v="2167" actId="20577"/>
          <ac:spMkLst>
            <pc:docMk/>
            <pc:sldMk cId="219775525" sldId="704"/>
            <ac:spMk id="26625" creationId="{00000000-0000-0000-0000-000000000000}"/>
          </ac:spMkLst>
        </pc:spChg>
      </pc:sldChg>
      <pc:sldChg chg="addSp modSp mod modShow">
        <pc:chgData name="Froduald Kabanza" userId="edf393d0-642b-4b9e-8c75-f62133241689" providerId="ADAL" clId="{206678B6-93D1-4D31-A534-982380F3B39C}" dt="2022-03-11T15:15:16.623" v="4606" actId="729"/>
        <pc:sldMkLst>
          <pc:docMk/>
          <pc:sldMk cId="2475294925" sldId="705"/>
        </pc:sldMkLst>
        <pc:picChg chg="add mod">
          <ac:chgData name="Froduald Kabanza" userId="edf393d0-642b-4b9e-8c75-f62133241689" providerId="ADAL" clId="{206678B6-93D1-4D31-A534-982380F3B39C}" dt="2022-03-10T22:26:23.809" v="3197" actId="14100"/>
          <ac:picMkLst>
            <pc:docMk/>
            <pc:sldMk cId="2475294925" sldId="705"/>
            <ac:picMk id="3" creationId="{24D00B49-7464-4487-B6CF-754C7F790EB9}"/>
          </ac:picMkLst>
        </pc:picChg>
        <pc:picChg chg="add mod">
          <ac:chgData name="Froduald Kabanza" userId="edf393d0-642b-4b9e-8c75-f62133241689" providerId="ADAL" clId="{206678B6-93D1-4D31-A534-982380F3B39C}" dt="2022-03-10T22:27:47.072" v="3200" actId="14100"/>
          <ac:picMkLst>
            <pc:docMk/>
            <pc:sldMk cId="2475294925" sldId="705"/>
            <ac:picMk id="5" creationId="{3F934788-C34A-4346-BE22-1F35C31FA702}"/>
          </ac:picMkLst>
        </pc:picChg>
      </pc:sldChg>
      <pc:sldChg chg="del">
        <pc:chgData name="Froduald Kabanza" userId="edf393d0-642b-4b9e-8c75-f62133241689" providerId="ADAL" clId="{206678B6-93D1-4D31-A534-982380F3B39C}" dt="2022-03-09T22:25:23.157" v="38" actId="2696"/>
        <pc:sldMkLst>
          <pc:docMk/>
          <pc:sldMk cId="2343593412" sldId="706"/>
        </pc:sldMkLst>
      </pc:sldChg>
      <pc:sldChg chg="addSp delSp modSp add mod modShow">
        <pc:chgData name="Froduald Kabanza" userId="edf393d0-642b-4b9e-8c75-f62133241689" providerId="ADAL" clId="{206678B6-93D1-4D31-A534-982380F3B39C}" dt="2022-03-11T15:15:16.623" v="4606" actId="729"/>
        <pc:sldMkLst>
          <pc:docMk/>
          <pc:sldMk cId="2629610865" sldId="706"/>
        </pc:sldMkLst>
        <pc:spChg chg="add del mod">
          <ac:chgData name="Froduald Kabanza" userId="edf393d0-642b-4b9e-8c75-f62133241689" providerId="ADAL" clId="{206678B6-93D1-4D31-A534-982380F3B39C}" dt="2022-03-10T22:28:11.662" v="3203" actId="478"/>
          <ac:spMkLst>
            <pc:docMk/>
            <pc:sldMk cId="2629610865" sldId="706"/>
            <ac:spMk id="2" creationId="{2D5F4055-8DE5-4E68-981D-37A86853D4F4}"/>
          </ac:spMkLst>
        </pc:spChg>
        <pc:spChg chg="del">
          <ac:chgData name="Froduald Kabanza" userId="edf393d0-642b-4b9e-8c75-f62133241689" providerId="ADAL" clId="{206678B6-93D1-4D31-A534-982380F3B39C}" dt="2022-03-10T22:28:15.333" v="3204" actId="478"/>
          <ac:spMkLst>
            <pc:docMk/>
            <pc:sldMk cId="2629610865" sldId="706"/>
            <ac:spMk id="16"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7"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2"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5"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7" creationId="{5337824E-3631-4AD8-B682-A8AF15032274}"/>
          </ac:spMkLst>
        </pc:spChg>
        <pc:spChg chg="del">
          <ac:chgData name="Froduald Kabanza" userId="edf393d0-642b-4b9e-8c75-f62133241689" providerId="ADAL" clId="{206678B6-93D1-4D31-A534-982380F3B39C}" dt="2022-03-10T22:28:15.333" v="3204" actId="478"/>
          <ac:spMkLst>
            <pc:docMk/>
            <pc:sldMk cId="2629610865" sldId="706"/>
            <ac:spMk id="2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4" creationId="{00000000-0000-0000-0000-000000000000}"/>
          </ac:spMkLst>
        </pc:spChg>
        <pc:spChg chg="del">
          <ac:chgData name="Froduald Kabanza" userId="edf393d0-642b-4b9e-8c75-f62133241689" providerId="ADAL" clId="{206678B6-93D1-4D31-A534-982380F3B39C}" dt="2022-03-10T22:28:09.786" v="3202" actId="478"/>
          <ac:spMkLst>
            <pc:docMk/>
            <pc:sldMk cId="2629610865" sldId="706"/>
            <ac:spMk id="34818" creationId="{00000000-0000-0000-0000-000000000000}"/>
          </ac:spMkLst>
        </pc:spChg>
        <pc:graphicFrameChg chg="del">
          <ac:chgData name="Froduald Kabanza" userId="edf393d0-642b-4b9e-8c75-f62133241689" providerId="ADAL" clId="{206678B6-93D1-4D31-A534-982380F3B39C}" dt="2022-03-10T22:28:15.333" v="3204" actId="478"/>
          <ac:graphicFrameMkLst>
            <pc:docMk/>
            <pc:sldMk cId="2629610865" sldId="706"/>
            <ac:graphicFrameMk id="67590"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2"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4" creationId="{00000000-0000-0000-0000-000000000000}"/>
          </ac:graphicFrameMkLst>
        </pc:graphicFrameChg>
        <pc:picChg chg="add mod">
          <ac:chgData name="Froduald Kabanza" userId="edf393d0-642b-4b9e-8c75-f62133241689" providerId="ADAL" clId="{206678B6-93D1-4D31-A534-982380F3B39C}" dt="2022-03-10T22:28:21.275" v="3206" actId="1076"/>
          <ac:picMkLst>
            <pc:docMk/>
            <pc:sldMk cId="2629610865" sldId="706"/>
            <ac:picMk id="4" creationId="{CA792224-E72B-4A69-A04F-7591C99A09B3}"/>
          </ac:picMkLst>
        </pc:picChg>
        <pc:picChg chg="add mod ord">
          <ac:chgData name="Froduald Kabanza" userId="edf393d0-642b-4b9e-8c75-f62133241689" providerId="ADAL" clId="{206678B6-93D1-4D31-A534-982380F3B39C}" dt="2022-03-10T22:28:56.633" v="3214" actId="167"/>
          <ac:picMkLst>
            <pc:docMk/>
            <pc:sldMk cId="2629610865" sldId="706"/>
            <ac:picMk id="6" creationId="{A3CCB026-DA82-4546-ABE2-0269B80F376F}"/>
          </ac:picMkLst>
        </pc:picChg>
        <pc:cxnChg chg="del">
          <ac:chgData name="Froduald Kabanza" userId="edf393d0-642b-4b9e-8c75-f62133241689" providerId="ADAL" clId="{206678B6-93D1-4D31-A534-982380F3B39C}" dt="2022-03-10T22:28:15.333" v="3204" actId="478"/>
          <ac:cxnSpMkLst>
            <pc:docMk/>
            <pc:sldMk cId="2629610865" sldId="706"/>
            <ac:cxnSpMk id="24" creationId="{00000000-0000-0000-0000-000000000000}"/>
          </ac:cxnSpMkLst>
        </pc:cxnChg>
        <pc:cxnChg chg="del">
          <ac:chgData name="Froduald Kabanza" userId="edf393d0-642b-4b9e-8c75-f62133241689" providerId="ADAL" clId="{206678B6-93D1-4D31-A534-982380F3B39C}" dt="2022-03-10T22:28:15.333" v="3204" actId="478"/>
          <ac:cxnSpMkLst>
            <pc:docMk/>
            <pc:sldMk cId="2629610865" sldId="706"/>
            <ac:cxnSpMk id="26" creationId="{00000000-0000-0000-0000-000000000000}"/>
          </ac:cxnSpMkLst>
        </pc:cxnChg>
      </pc:sldChg>
      <pc:sldChg chg="addSp delSp modSp add mod modShow modNotesTx">
        <pc:chgData name="Froduald Kabanza" userId="edf393d0-642b-4b9e-8c75-f62133241689" providerId="ADAL" clId="{206678B6-93D1-4D31-A534-982380F3B39C}" dt="2022-03-11T15:15:16.623" v="4606" actId="729"/>
        <pc:sldMkLst>
          <pc:docMk/>
          <pc:sldMk cId="3042943427" sldId="707"/>
        </pc:sldMkLst>
        <pc:spChg chg="add mod">
          <ac:chgData name="Froduald Kabanza" userId="edf393d0-642b-4b9e-8c75-f62133241689" providerId="ADAL" clId="{206678B6-93D1-4D31-A534-982380F3B39C}" dt="2022-03-10T23:42:40.840" v="3856" actId="20577"/>
          <ac:spMkLst>
            <pc:docMk/>
            <pc:sldMk cId="3042943427" sldId="707"/>
            <ac:spMk id="10" creationId="{D87D5B5A-B262-4899-B773-3823DB03ADC1}"/>
          </ac:spMkLst>
        </pc:spChg>
        <pc:spChg chg="add mod">
          <ac:chgData name="Froduald Kabanza" userId="edf393d0-642b-4b9e-8c75-f62133241689" providerId="ADAL" clId="{206678B6-93D1-4D31-A534-982380F3B39C}" dt="2022-03-10T23:42:51.357" v="3860" actId="20577"/>
          <ac:spMkLst>
            <pc:docMk/>
            <pc:sldMk cId="3042943427" sldId="707"/>
            <ac:spMk id="15" creationId="{C0BD73C2-D475-46B3-A157-4A629008B737}"/>
          </ac:spMkLst>
        </pc:spChg>
        <pc:spChg chg="mod">
          <ac:chgData name="Froduald Kabanza" userId="edf393d0-642b-4b9e-8c75-f62133241689" providerId="ADAL" clId="{206678B6-93D1-4D31-A534-982380F3B39C}" dt="2022-03-10T23:43:34.331" v="3861" actId="114"/>
          <ac:spMkLst>
            <pc:docMk/>
            <pc:sldMk cId="3042943427" sldId="707"/>
            <ac:spMk id="67585" creationId="{00000000-0000-0000-0000-000000000000}"/>
          </ac:spMkLst>
        </pc:spChg>
        <pc:picChg chg="add del mod">
          <ac:chgData name="Froduald Kabanza" userId="edf393d0-642b-4b9e-8c75-f62133241689" providerId="ADAL" clId="{206678B6-93D1-4D31-A534-982380F3B39C}" dt="2022-03-10T22:30:43.042" v="3264" actId="478"/>
          <ac:picMkLst>
            <pc:docMk/>
            <pc:sldMk cId="3042943427" sldId="707"/>
            <ac:picMk id="3" creationId="{61C716A2-7CDB-4029-A494-9CECD0E58467}"/>
          </ac:picMkLst>
        </pc:picChg>
        <pc:picChg chg="mod ord">
          <ac:chgData name="Froduald Kabanza" userId="edf393d0-642b-4b9e-8c75-f62133241689" providerId="ADAL" clId="{206678B6-93D1-4D31-A534-982380F3B39C}" dt="2022-03-10T23:41:28.733" v="3751" actId="166"/>
          <ac:picMkLst>
            <pc:docMk/>
            <pc:sldMk cId="3042943427" sldId="707"/>
            <ac:picMk id="4" creationId="{CA792224-E72B-4A69-A04F-7591C99A09B3}"/>
          </ac:picMkLst>
        </pc:picChg>
        <pc:picChg chg="del">
          <ac:chgData name="Froduald Kabanza" userId="edf393d0-642b-4b9e-8c75-f62133241689" providerId="ADAL" clId="{206678B6-93D1-4D31-A534-982380F3B39C}" dt="2022-03-10T22:29:37.305" v="3254" actId="478"/>
          <ac:picMkLst>
            <pc:docMk/>
            <pc:sldMk cId="3042943427" sldId="707"/>
            <ac:picMk id="6" creationId="{A3CCB026-DA82-4546-ABE2-0269B80F376F}"/>
          </ac:picMkLst>
        </pc:picChg>
        <pc:picChg chg="add mod">
          <ac:chgData name="Froduald Kabanza" userId="edf393d0-642b-4b9e-8c75-f62133241689" providerId="ADAL" clId="{206678B6-93D1-4D31-A534-982380F3B39C}" dt="2022-03-10T23:42:31.520" v="3851" actId="1076"/>
          <ac:picMkLst>
            <pc:docMk/>
            <pc:sldMk cId="3042943427" sldId="707"/>
            <ac:picMk id="7" creationId="{8F8CAC56-DD75-4BBB-BA0A-6DA47D8D448E}"/>
          </ac:picMkLst>
        </pc:picChg>
        <pc:picChg chg="add mod">
          <ac:chgData name="Froduald Kabanza" userId="edf393d0-642b-4b9e-8c75-f62133241689" providerId="ADAL" clId="{206678B6-93D1-4D31-A534-982380F3B39C}" dt="2022-03-10T23:42:33.117" v="3852" actId="1076"/>
          <ac:picMkLst>
            <pc:docMk/>
            <pc:sldMk cId="3042943427" sldId="707"/>
            <ac:picMk id="9" creationId="{B9A70CF5-3C27-4543-89BB-05F0EBE6938A}"/>
          </ac:picMkLst>
        </pc:picChg>
      </pc:sldChg>
      <pc:sldChg chg="del">
        <pc:chgData name="Froduald Kabanza" userId="edf393d0-642b-4b9e-8c75-f62133241689" providerId="ADAL" clId="{206678B6-93D1-4D31-A534-982380F3B39C}" dt="2022-03-09T22:25:23.157" v="38" actId="2696"/>
        <pc:sldMkLst>
          <pc:docMk/>
          <pc:sldMk cId="3980560850" sldId="707"/>
        </pc:sldMkLst>
      </pc:sldChg>
      <pc:sldChg chg="add del">
        <pc:chgData name="Froduald Kabanza" userId="edf393d0-642b-4b9e-8c75-f62133241689" providerId="ADAL" clId="{206678B6-93D1-4D31-A534-982380F3B39C}" dt="2022-03-11T12:44:45.424" v="4365" actId="2696"/>
        <pc:sldMkLst>
          <pc:docMk/>
          <pc:sldMk cId="0" sldId="708"/>
        </pc:sldMkLst>
      </pc:sldChg>
      <pc:sldChg chg="add del">
        <pc:chgData name="Froduald Kabanza" userId="edf393d0-642b-4b9e-8c75-f62133241689" providerId="ADAL" clId="{206678B6-93D1-4D31-A534-982380F3B39C}" dt="2022-03-11T12:44:45.424" v="4365" actId="2696"/>
        <pc:sldMkLst>
          <pc:docMk/>
          <pc:sldMk cId="0" sldId="709"/>
        </pc:sldMkLst>
      </pc:sldChg>
      <pc:sldChg chg="add del">
        <pc:chgData name="Froduald Kabanza" userId="edf393d0-642b-4b9e-8c75-f62133241689" providerId="ADAL" clId="{206678B6-93D1-4D31-A534-982380F3B39C}" dt="2022-03-11T12:44:45.424" v="4365" actId="2696"/>
        <pc:sldMkLst>
          <pc:docMk/>
          <pc:sldMk cId="0" sldId="710"/>
        </pc:sldMkLst>
      </pc:sldChg>
      <pc:sldChg chg="del">
        <pc:chgData name="Froduald Kabanza" userId="edf393d0-642b-4b9e-8c75-f62133241689" providerId="ADAL" clId="{206678B6-93D1-4D31-A534-982380F3B39C}" dt="2022-03-09T22:25:23.157" v="38" actId="2696"/>
        <pc:sldMkLst>
          <pc:docMk/>
          <pc:sldMk cId="531381313" sldId="710"/>
        </pc:sldMkLst>
      </pc:sldChg>
      <pc:sldChg chg="add del">
        <pc:chgData name="Froduald Kabanza" userId="edf393d0-642b-4b9e-8c75-f62133241689" providerId="ADAL" clId="{206678B6-93D1-4D31-A534-982380F3B39C}" dt="2022-03-11T12:44:45.424" v="4365" actId="2696"/>
        <pc:sldMkLst>
          <pc:docMk/>
          <pc:sldMk cId="0" sldId="711"/>
        </pc:sldMkLst>
      </pc:sldChg>
      <pc:sldChg chg="del">
        <pc:chgData name="Froduald Kabanza" userId="edf393d0-642b-4b9e-8c75-f62133241689" providerId="ADAL" clId="{206678B6-93D1-4D31-A534-982380F3B39C}" dt="2022-03-09T22:25:23.157" v="38" actId="2696"/>
        <pc:sldMkLst>
          <pc:docMk/>
          <pc:sldMk cId="773206096" sldId="711"/>
        </pc:sldMkLst>
      </pc:sldChg>
      <pc:sldChg chg="add del">
        <pc:chgData name="Froduald Kabanza" userId="edf393d0-642b-4b9e-8c75-f62133241689" providerId="ADAL" clId="{206678B6-93D1-4D31-A534-982380F3B39C}" dt="2022-03-11T12:44:45.424" v="4365" actId="2696"/>
        <pc:sldMkLst>
          <pc:docMk/>
          <pc:sldMk cId="0" sldId="712"/>
        </pc:sldMkLst>
      </pc:sldChg>
      <pc:sldChg chg="del">
        <pc:chgData name="Froduald Kabanza" userId="edf393d0-642b-4b9e-8c75-f62133241689" providerId="ADAL" clId="{206678B6-93D1-4D31-A534-982380F3B39C}" dt="2022-03-09T22:25:23.157" v="38" actId="2696"/>
        <pc:sldMkLst>
          <pc:docMk/>
          <pc:sldMk cId="3456981551" sldId="712"/>
        </pc:sldMkLst>
      </pc:sldChg>
      <pc:sldChg chg="add del">
        <pc:chgData name="Froduald Kabanza" userId="edf393d0-642b-4b9e-8c75-f62133241689" providerId="ADAL" clId="{206678B6-93D1-4D31-A534-982380F3B39C}" dt="2022-03-11T12:44:45.424" v="4365" actId="2696"/>
        <pc:sldMkLst>
          <pc:docMk/>
          <pc:sldMk cId="0" sldId="713"/>
        </pc:sldMkLst>
      </pc:sldChg>
      <pc:sldChg chg="add">
        <pc:chgData name="Froduald Kabanza" userId="edf393d0-642b-4b9e-8c75-f62133241689" providerId="ADAL" clId="{206678B6-93D1-4D31-A534-982380F3B39C}" dt="2022-03-11T11:53:54.992" v="3872"/>
        <pc:sldMkLst>
          <pc:docMk/>
          <pc:sldMk cId="0" sldId="714"/>
        </pc:sldMkLst>
      </pc:sldChg>
      <pc:sldChg chg="addSp delSp modSp add mod delAnim modAnim modShow">
        <pc:chgData name="Froduald Kabanza" userId="edf393d0-642b-4b9e-8c75-f62133241689" providerId="ADAL" clId="{206678B6-93D1-4D31-A534-982380F3B39C}" dt="2022-03-16T22:40:20.364" v="15231" actId="729"/>
        <pc:sldMkLst>
          <pc:docMk/>
          <pc:sldMk cId="3144514788" sldId="715"/>
        </pc:sldMkLst>
        <pc:spChg chg="add mod">
          <ac:chgData name="Froduald Kabanza" userId="edf393d0-642b-4b9e-8c75-f62133241689" providerId="ADAL" clId="{206678B6-93D1-4D31-A534-982380F3B39C}" dt="2022-03-11T12:02:27.385" v="3918" actId="1076"/>
          <ac:spMkLst>
            <pc:docMk/>
            <pc:sldMk cId="3144514788" sldId="715"/>
            <ac:spMk id="16" creationId="{5728317E-2B82-43A8-B934-64C159C2391A}"/>
          </ac:spMkLst>
        </pc:spChg>
        <pc:spChg chg="add mod">
          <ac:chgData name="Froduald Kabanza" userId="edf393d0-642b-4b9e-8c75-f62133241689" providerId="ADAL" clId="{206678B6-93D1-4D31-A534-982380F3B39C}" dt="2022-03-11T12:12:29.317" v="4047" actId="313"/>
          <ac:spMkLst>
            <pc:docMk/>
            <pc:sldMk cId="3144514788" sldId="715"/>
            <ac:spMk id="18" creationId="{7D436925-8B4A-4BB6-99C3-ADD922C48033}"/>
          </ac:spMkLst>
        </pc:spChg>
        <pc:spChg chg="add mod">
          <ac:chgData name="Froduald Kabanza" userId="edf393d0-642b-4b9e-8c75-f62133241689" providerId="ADAL" clId="{206678B6-93D1-4D31-A534-982380F3B39C}" dt="2022-03-11T12:02:16.556" v="3916" actId="1076"/>
          <ac:spMkLst>
            <pc:docMk/>
            <pc:sldMk cId="3144514788" sldId="715"/>
            <ac:spMk id="19" creationId="{D1FF3C02-B8B7-470D-93AE-9597F964087C}"/>
          </ac:spMkLst>
        </pc:spChg>
        <pc:spChg chg="del mod">
          <ac:chgData name="Froduald Kabanza" userId="edf393d0-642b-4b9e-8c75-f62133241689" providerId="ADAL" clId="{206678B6-93D1-4D31-A534-982380F3B39C}" dt="2022-03-11T12:00:18.286" v="3895" actId="478"/>
          <ac:spMkLst>
            <pc:docMk/>
            <pc:sldMk cId="3144514788" sldId="715"/>
            <ac:spMk id="22" creationId="{6564971D-A272-4B72-AB82-11C1EEDAD960}"/>
          </ac:spMkLst>
        </pc:spChg>
        <pc:spChg chg="add mod">
          <ac:chgData name="Froduald Kabanza" userId="edf393d0-642b-4b9e-8c75-f62133241689" providerId="ADAL" clId="{206678B6-93D1-4D31-A534-982380F3B39C}" dt="2022-03-11T12:06:01.138" v="3976" actId="207"/>
          <ac:spMkLst>
            <pc:docMk/>
            <pc:sldMk cId="3144514788" sldId="715"/>
            <ac:spMk id="30" creationId="{AB7D8DB9-4387-47E8-B54F-667B2D44240D}"/>
          </ac:spMkLst>
        </pc:spChg>
        <pc:spChg chg="mod">
          <ac:chgData name="Froduald Kabanza" userId="edf393d0-642b-4b9e-8c75-f62133241689" providerId="ADAL" clId="{206678B6-93D1-4D31-A534-982380F3B39C}" dt="2022-03-11T11:57:10.424" v="3881"/>
          <ac:spMkLst>
            <pc:docMk/>
            <pc:sldMk cId="3144514788" sldId="715"/>
            <ac:spMk id="39937" creationId="{00000000-0000-0000-0000-000000000000}"/>
          </ac:spMkLst>
        </pc:spChg>
        <pc:grpChg chg="del">
          <ac:chgData name="Froduald Kabanza" userId="edf393d0-642b-4b9e-8c75-f62133241689" providerId="ADAL" clId="{206678B6-93D1-4D31-A534-982380F3B39C}" dt="2022-03-11T11:59:53.057" v="3888" actId="478"/>
          <ac:grpSpMkLst>
            <pc:docMk/>
            <pc:sldMk cId="3144514788" sldId="715"/>
            <ac:grpSpMk id="12" creationId="{EC394F87-508E-47B4-BCE3-38FB9706F9CE}"/>
          </ac:grpSpMkLst>
        </pc:grpChg>
        <pc:picChg chg="mod">
          <ac:chgData name="Froduald Kabanza" userId="edf393d0-642b-4b9e-8c75-f62133241689" providerId="ADAL" clId="{206678B6-93D1-4D31-A534-982380F3B39C}" dt="2022-03-11T12:02:39.941" v="3920" actId="1076"/>
          <ac:picMkLst>
            <pc:docMk/>
            <pc:sldMk cId="3144514788" sldId="715"/>
            <ac:picMk id="4" creationId="{B9641BAC-EB69-4DBB-A9C9-B7A05B598819}"/>
          </ac:picMkLst>
        </pc:picChg>
        <pc:cxnChg chg="add mod">
          <ac:chgData name="Froduald Kabanza" userId="edf393d0-642b-4b9e-8c75-f62133241689" providerId="ADAL" clId="{206678B6-93D1-4D31-A534-982380F3B39C}" dt="2022-03-11T12:01:27.072" v="3908" actId="1582"/>
          <ac:cxnSpMkLst>
            <pc:docMk/>
            <pc:sldMk cId="3144514788" sldId="715"/>
            <ac:cxnSpMk id="6" creationId="{D12B99A7-36C9-4215-885B-E05DC2D9A760}"/>
          </ac:cxnSpMkLst>
        </pc:cxnChg>
        <pc:cxnChg chg="add mod">
          <ac:chgData name="Froduald Kabanza" userId="edf393d0-642b-4b9e-8c75-f62133241689" providerId="ADAL" clId="{206678B6-93D1-4D31-A534-982380F3B39C}" dt="2022-03-11T12:02:34.158" v="3919" actId="1076"/>
          <ac:cxnSpMkLst>
            <pc:docMk/>
            <pc:sldMk cId="3144514788" sldId="715"/>
            <ac:cxnSpMk id="15" creationId="{E07B98AD-5C45-41FB-8DE9-2D6CB85739EA}"/>
          </ac:cxnSpMkLst>
        </pc:cxnChg>
        <pc:cxnChg chg="add del mod ord">
          <ac:chgData name="Froduald Kabanza" userId="edf393d0-642b-4b9e-8c75-f62133241689" providerId="ADAL" clId="{206678B6-93D1-4D31-A534-982380F3B39C}" dt="2022-03-11T12:01:12.793" v="3905" actId="478"/>
          <ac:cxnSpMkLst>
            <pc:docMk/>
            <pc:sldMk cId="3144514788" sldId="715"/>
            <ac:cxnSpMk id="17" creationId="{E1D879C8-43B4-4AF4-B395-E6125D1C0CF0}"/>
          </ac:cxnSpMkLst>
        </pc:cxnChg>
        <pc:cxnChg chg="add mod">
          <ac:chgData name="Froduald Kabanza" userId="edf393d0-642b-4b9e-8c75-f62133241689" providerId="ADAL" clId="{206678B6-93D1-4D31-A534-982380F3B39C}" dt="2022-03-11T12:12:22.672" v="4044" actId="14100"/>
          <ac:cxnSpMkLst>
            <pc:docMk/>
            <pc:sldMk cId="3144514788" sldId="715"/>
            <ac:cxnSpMk id="20" creationId="{901C0EA9-9BB6-494B-87DD-0BC7261C4F96}"/>
          </ac:cxnSpMkLst>
        </pc:cxnChg>
        <pc:cxnChg chg="del mod">
          <ac:chgData name="Froduald Kabanza" userId="edf393d0-642b-4b9e-8c75-f62133241689" providerId="ADAL" clId="{206678B6-93D1-4D31-A534-982380F3B39C}" dt="2022-03-11T12:00:18.286" v="3895" actId="478"/>
          <ac:cxnSpMkLst>
            <pc:docMk/>
            <pc:sldMk cId="3144514788" sldId="715"/>
            <ac:cxnSpMk id="23" creationId="{B0BFBAB8-D7FD-4580-AF76-B96F3D694704}"/>
          </ac:cxnSpMkLst>
        </pc:cxnChg>
        <pc:cxnChg chg="add mod">
          <ac:chgData name="Froduald Kabanza" userId="edf393d0-642b-4b9e-8c75-f62133241689" providerId="ADAL" clId="{206678B6-93D1-4D31-A534-982380F3B39C}" dt="2022-03-11T12:01:44.719" v="3912" actId="14100"/>
          <ac:cxnSpMkLst>
            <pc:docMk/>
            <pc:sldMk cId="3144514788" sldId="715"/>
            <ac:cxnSpMk id="24" creationId="{F3A8BF74-7A94-4226-A4AA-5B8C2CC53397}"/>
          </ac:cxnSpMkLst>
        </pc:cxnChg>
        <pc:cxnChg chg="add del mod">
          <ac:chgData name="Froduald Kabanza" userId="edf393d0-642b-4b9e-8c75-f62133241689" providerId="ADAL" clId="{206678B6-93D1-4D31-A534-982380F3B39C}" dt="2022-03-11T12:04:02.532" v="3925" actId="478"/>
          <ac:cxnSpMkLst>
            <pc:docMk/>
            <pc:sldMk cId="3144514788" sldId="715"/>
            <ac:cxnSpMk id="27" creationId="{AF1F88B1-2B2B-4892-B1BF-531F603105C1}"/>
          </ac:cxnSpMkLst>
        </pc:cxnChg>
        <pc:cxnChg chg="add mod">
          <ac:chgData name="Froduald Kabanza" userId="edf393d0-642b-4b9e-8c75-f62133241689" providerId="ADAL" clId="{206678B6-93D1-4D31-A534-982380F3B39C}" dt="2022-03-11T12:05:16.141" v="3934" actId="14100"/>
          <ac:cxnSpMkLst>
            <pc:docMk/>
            <pc:sldMk cId="3144514788" sldId="715"/>
            <ac:cxnSpMk id="31" creationId="{F93D118B-74AA-4E54-A896-DBFA626CCC45}"/>
          </ac:cxnSpMkLst>
        </pc:cxnChg>
      </pc:sldChg>
      <pc:sldChg chg="modSp add mod">
        <pc:chgData name="Froduald Kabanza" userId="edf393d0-642b-4b9e-8c75-f62133241689" providerId="ADAL" clId="{206678B6-93D1-4D31-A534-982380F3B39C}" dt="2022-03-16T22:46:41.369" v="15233" actId="20577"/>
        <pc:sldMkLst>
          <pc:docMk/>
          <pc:sldMk cId="2694147734" sldId="716"/>
        </pc:sldMkLst>
        <pc:spChg chg="mod">
          <ac:chgData name="Froduald Kabanza" userId="edf393d0-642b-4b9e-8c75-f62133241689" providerId="ADAL" clId="{206678B6-93D1-4D31-A534-982380F3B39C}" dt="2022-03-16T22:46:41.369" v="15233" actId="20577"/>
          <ac:spMkLst>
            <pc:docMk/>
            <pc:sldMk cId="2694147734" sldId="716"/>
            <ac:spMk id="18" creationId="{7D436925-8B4A-4BB6-99C3-ADD922C48033}"/>
          </ac:spMkLst>
        </pc:spChg>
        <pc:spChg chg="mod">
          <ac:chgData name="Froduald Kabanza" userId="edf393d0-642b-4b9e-8c75-f62133241689" providerId="ADAL" clId="{206678B6-93D1-4D31-A534-982380F3B39C}" dt="2022-03-11T12:51:36.421" v="4416" actId="1076"/>
          <ac:spMkLst>
            <pc:docMk/>
            <pc:sldMk cId="2694147734" sldId="716"/>
            <ac:spMk id="19" creationId="{D1FF3C02-B8B7-470D-93AE-9597F964087C}"/>
          </ac:spMkLst>
        </pc:spChg>
        <pc:cxnChg chg="mod">
          <ac:chgData name="Froduald Kabanza" userId="edf393d0-642b-4b9e-8c75-f62133241689" providerId="ADAL" clId="{206678B6-93D1-4D31-A534-982380F3B39C}" dt="2022-03-11T12:51:32.408" v="4415" actId="14100"/>
          <ac:cxnSpMkLst>
            <pc:docMk/>
            <pc:sldMk cId="2694147734" sldId="716"/>
            <ac:cxnSpMk id="20" creationId="{901C0EA9-9BB6-494B-87DD-0BC7261C4F96}"/>
          </ac:cxnSpMkLst>
        </pc:cxnChg>
      </pc:sldChg>
      <pc:sldChg chg="addSp delSp modSp add mod">
        <pc:chgData name="Froduald Kabanza" userId="edf393d0-642b-4b9e-8c75-f62133241689" providerId="ADAL" clId="{206678B6-93D1-4D31-A534-982380F3B39C}" dt="2022-03-11T12:53:11.399" v="4449" actId="14100"/>
        <pc:sldMkLst>
          <pc:docMk/>
          <pc:sldMk cId="4221374010" sldId="717"/>
        </pc:sldMkLst>
        <pc:spChg chg="del">
          <ac:chgData name="Froduald Kabanza" userId="edf393d0-642b-4b9e-8c75-f62133241689" providerId="ADAL" clId="{206678B6-93D1-4D31-A534-982380F3B39C}" dt="2022-03-11T12:52:15.123" v="4420" actId="478"/>
          <ac:spMkLst>
            <pc:docMk/>
            <pc:sldMk cId="4221374010" sldId="717"/>
            <ac:spMk id="6" creationId="{00000000-0000-0000-0000-000000000000}"/>
          </ac:spMkLst>
        </pc:spChg>
        <pc:spChg chg="mod">
          <ac:chgData name="Froduald Kabanza" userId="edf393d0-642b-4b9e-8c75-f62133241689" providerId="ADAL" clId="{206678B6-93D1-4D31-A534-982380F3B39C}" dt="2022-03-11T12:52:32.155" v="4445" actId="20577"/>
          <ac:spMkLst>
            <pc:docMk/>
            <pc:sldMk cId="4221374010" sldId="717"/>
            <ac:spMk id="69633"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48"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50" creationId="{00000000-0000-0000-0000-000000000000}"/>
          </ac:spMkLst>
        </pc:spChg>
        <pc:grpChg chg="del">
          <ac:chgData name="Froduald Kabanza" userId="edf393d0-642b-4b9e-8c75-f62133241689" providerId="ADAL" clId="{206678B6-93D1-4D31-A534-982380F3B39C}" dt="2022-03-11T12:52:23.800" v="4421" actId="478"/>
          <ac:grpSpMkLst>
            <pc:docMk/>
            <pc:sldMk cId="4221374010" sldId="717"/>
            <ac:grpSpMk id="2" creationId="{00000000-0000-0000-0000-000000000000}"/>
          </ac:grpSpMkLst>
        </pc:grpChg>
        <pc:picChg chg="add mod">
          <ac:chgData name="Froduald Kabanza" userId="edf393d0-642b-4b9e-8c75-f62133241689" providerId="ADAL" clId="{206678B6-93D1-4D31-A534-982380F3B39C}" dt="2022-03-11T12:53:11.399" v="4449" actId="14100"/>
          <ac:picMkLst>
            <pc:docMk/>
            <pc:sldMk cId="4221374010" sldId="717"/>
            <ac:picMk id="5" creationId="{E70E1DF5-CF04-4542-9131-68CFBE7076D7}"/>
          </ac:picMkLst>
        </pc:picChg>
        <pc:picChg chg="del">
          <ac:chgData name="Froduald Kabanza" userId="edf393d0-642b-4b9e-8c75-f62133241689" providerId="ADAL" clId="{206678B6-93D1-4D31-A534-982380F3B39C}" dt="2022-03-11T12:52:11.574" v="4419" actId="478"/>
          <ac:picMkLst>
            <pc:docMk/>
            <pc:sldMk cId="4221374010" sldId="717"/>
            <ac:picMk id="69637" creationId="{00000000-0000-0000-0000-000000000000}"/>
          </ac:picMkLst>
        </pc:picChg>
        <pc:cxnChg chg="del">
          <ac:chgData name="Froduald Kabanza" userId="edf393d0-642b-4b9e-8c75-f62133241689" providerId="ADAL" clId="{206678B6-93D1-4D31-A534-982380F3B39C}" dt="2022-03-11T12:52:15.123" v="4420" actId="478"/>
          <ac:cxnSpMkLst>
            <pc:docMk/>
            <pc:sldMk cId="4221374010" sldId="717"/>
            <ac:cxnSpMk id="3"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11"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22" creationId="{00000000-0000-0000-0000-000000000000}"/>
          </ac:cxnSpMkLst>
        </pc:cxnChg>
      </pc:sldChg>
      <pc:sldChg chg="modSp add mod">
        <pc:chgData name="Froduald Kabanza" userId="edf393d0-642b-4b9e-8c75-f62133241689" providerId="ADAL" clId="{206678B6-93D1-4D31-A534-982380F3B39C}" dt="2022-03-11T16:26:27.198" v="4813" actId="20577"/>
        <pc:sldMkLst>
          <pc:docMk/>
          <pc:sldMk cId="2719927606" sldId="718"/>
        </pc:sldMkLst>
        <pc:spChg chg="mod">
          <ac:chgData name="Froduald Kabanza" userId="edf393d0-642b-4b9e-8c75-f62133241689" providerId="ADAL" clId="{206678B6-93D1-4D31-A534-982380F3B39C}" dt="2022-03-12T23:23:03.749" v="10977" actId="1076"/>
          <ac:spMkLst>
            <pc:docMk/>
            <pc:sldMk cId="2719927606" sldId="718"/>
            <ac:spMk id="11" creationId="{77B7FDF5-AB8A-4CAF-826B-7F3F42BFF093}"/>
          </ac:spMkLst>
        </pc:spChg>
        <pc:spChg chg="mod">
          <ac:chgData name="Froduald Kabanza" userId="edf393d0-642b-4b9e-8c75-f62133241689" providerId="ADAL" clId="{206678B6-93D1-4D31-A534-982380F3B39C}" dt="2022-03-13T00:13:09.316" v="11989" actId="20577"/>
          <ac:spMkLst>
            <pc:docMk/>
            <pc:sldMk cId="2719927606" sldId="718"/>
            <ac:spMk id="28674" creationId="{00000000-0000-0000-0000-000000000000}"/>
          </ac:spMkLst>
        </pc:spChg>
        <pc:spChg chg="mod">
          <ac:chgData name="Froduald Kabanza" userId="edf393d0-642b-4b9e-8c75-f62133241689" providerId="ADAL" clId="{206678B6-93D1-4D31-A534-982380F3B39C}" dt="2022-03-11T16:26:27.198" v="4813" actId="20577"/>
          <ac:spMkLst>
            <pc:docMk/>
            <pc:sldMk cId="2719927606" sldId="718"/>
            <ac:spMk id="28675" creationId="{00000000-0000-0000-0000-000000000000}"/>
          </ac:spMkLst>
        </pc:spChg>
        <pc:grpChg chg="add mod">
          <ac:chgData name="Froduald Kabanza" userId="edf393d0-642b-4b9e-8c75-f62133241689" providerId="ADAL" clId="{206678B6-93D1-4D31-A534-982380F3B39C}" dt="2022-03-12T23:23:03.749" v="10977" actId="1076"/>
          <ac:grpSpMkLst>
            <pc:docMk/>
            <pc:sldMk cId="2719927606" sldId="718"/>
            <ac:grpSpMk id="8" creationId="{8483FEFA-6933-40A3-9C19-4BF12BBD2C87}"/>
          </ac:grpSpMkLst>
        </pc:grpChg>
        <pc:graphicFrameChg chg="add mod modGraphic">
          <ac:chgData name="Froduald Kabanza" userId="edf393d0-642b-4b9e-8c75-f62133241689" providerId="ADAL" clId="{206678B6-93D1-4D31-A534-982380F3B39C}" dt="2022-03-12T22:51:18.161" v="8710" actId="1076"/>
          <ac:graphicFrameMkLst>
            <pc:docMk/>
            <pc:sldMk cId="2719927606" sldId="718"/>
            <ac:graphicFrameMk id="3" creationId="{FC8A1CDE-5229-4432-BEEF-CB80C6898892}"/>
          </ac:graphicFrameMkLst>
        </pc:graphicFrameChg>
        <pc:picChg chg="add mod">
          <ac:chgData name="Froduald Kabanza" userId="edf393d0-642b-4b9e-8c75-f62133241689" providerId="ADAL" clId="{206678B6-93D1-4D31-A534-982380F3B39C}" dt="2022-03-12T23:23:03.749" v="10977" actId="1076"/>
          <ac:picMkLst>
            <pc:docMk/>
            <pc:sldMk cId="2719927606" sldId="718"/>
            <ac:picMk id="7" creationId="{FBE928E5-748B-48EE-B0B7-F72576C07ABA}"/>
          </ac:picMkLst>
        </pc:picChg>
        <pc:picChg chg="mod">
          <ac:chgData name="Froduald Kabanza" userId="edf393d0-642b-4b9e-8c75-f62133241689" providerId="ADAL" clId="{206678B6-93D1-4D31-A534-982380F3B39C}" dt="2022-03-12T23:23:03.749" v="10977" actId="1076"/>
          <ac:picMkLst>
            <pc:docMk/>
            <pc:sldMk cId="2719927606" sldId="718"/>
            <ac:picMk id="9" creationId="{50364807-81F6-4BB8-81BA-38628296F21B}"/>
          </ac:picMkLst>
        </pc:picChg>
        <pc:picChg chg="mod">
          <ac:chgData name="Froduald Kabanza" userId="edf393d0-642b-4b9e-8c75-f62133241689" providerId="ADAL" clId="{206678B6-93D1-4D31-A534-982380F3B39C}" dt="2022-03-12T23:23:03.749" v="10977" actId="1076"/>
          <ac:picMkLst>
            <pc:docMk/>
            <pc:sldMk cId="2719927606" sldId="718"/>
            <ac:picMk id="10" creationId="{0CF914E2-3D6D-4989-B176-A5A414CEED44}"/>
          </ac:picMkLst>
        </pc:picChg>
      </pc:sldChg>
      <pc:sldChg chg="addSp delSp modSp add mod modAnim modNotesTx">
        <pc:chgData name="Froduald Kabanza" userId="edf393d0-642b-4b9e-8c75-f62133241689" providerId="ADAL" clId="{206678B6-93D1-4D31-A534-982380F3B39C}" dt="2022-03-16T23:21:53.423" v="15298"/>
        <pc:sldMkLst>
          <pc:docMk/>
          <pc:sldMk cId="2830612699" sldId="719"/>
        </pc:sldMkLst>
        <pc:spChg chg="add del mod">
          <ac:chgData name="Froduald Kabanza" userId="edf393d0-642b-4b9e-8c75-f62133241689" providerId="ADAL" clId="{206678B6-93D1-4D31-A534-982380F3B39C}" dt="2022-03-12T22:54:38.267" v="8754" actId="478"/>
          <ac:spMkLst>
            <pc:docMk/>
            <pc:sldMk cId="2830612699" sldId="719"/>
            <ac:spMk id="5" creationId="{3E21FE8B-3171-473F-84EC-8E1070A87062}"/>
          </ac:spMkLst>
        </pc:spChg>
        <pc:spChg chg="add del mod">
          <ac:chgData name="Froduald Kabanza" userId="edf393d0-642b-4b9e-8c75-f62133241689" providerId="ADAL" clId="{206678B6-93D1-4D31-A534-982380F3B39C}" dt="2022-03-12T22:59:03.070" v="9086" actId="478"/>
          <ac:spMkLst>
            <pc:docMk/>
            <pc:sldMk cId="2830612699" sldId="719"/>
            <ac:spMk id="17" creationId="{21696349-CD7A-4FF1-B2F0-04E31BBB6270}"/>
          </ac:spMkLst>
        </pc:spChg>
        <pc:spChg chg="add mod">
          <ac:chgData name="Froduald Kabanza" userId="edf393d0-642b-4b9e-8c75-f62133241689" providerId="ADAL" clId="{206678B6-93D1-4D31-A534-982380F3B39C}" dt="2022-03-12T23:19:52.274" v="10894" actId="20577"/>
          <ac:spMkLst>
            <pc:docMk/>
            <pc:sldMk cId="2830612699" sldId="719"/>
            <ac:spMk id="18" creationId="{3EAD8589-017A-4C2A-88DC-3C1F9842C39E}"/>
          </ac:spMkLst>
        </pc:spChg>
        <pc:spChg chg="del mod">
          <ac:chgData name="Froduald Kabanza" userId="edf393d0-642b-4b9e-8c75-f62133241689" providerId="ADAL" clId="{206678B6-93D1-4D31-A534-982380F3B39C}" dt="2022-03-12T22:54:36.412" v="8753" actId="478"/>
          <ac:spMkLst>
            <pc:docMk/>
            <pc:sldMk cId="2830612699" sldId="719"/>
            <ac:spMk id="27651" creationId="{00000000-0000-0000-0000-000000000000}"/>
          </ac:spMkLst>
        </pc:spChg>
        <pc:grpChg chg="mod">
          <ac:chgData name="Froduald Kabanza" userId="edf393d0-642b-4b9e-8c75-f62133241689" providerId="ADAL" clId="{206678B6-93D1-4D31-A534-982380F3B39C}" dt="2022-03-12T23:12:21.801" v="10059" actId="1076"/>
          <ac:grpSpMkLst>
            <pc:docMk/>
            <pc:sldMk cId="2830612699" sldId="719"/>
            <ac:grpSpMk id="2" creationId="{00000000-0000-0000-0000-000000000000}"/>
          </ac:grpSpMkLst>
        </pc:grpChg>
      </pc:sldChg>
      <pc:sldChg chg="addSp delSp modSp add mod modNotesTx">
        <pc:chgData name="Froduald Kabanza" userId="edf393d0-642b-4b9e-8c75-f62133241689" providerId="ADAL" clId="{206678B6-93D1-4D31-A534-982380F3B39C}" dt="2022-03-13T00:10:55.052" v="11986" actId="20577"/>
        <pc:sldMkLst>
          <pc:docMk/>
          <pc:sldMk cId="3058746788" sldId="720"/>
        </pc:sldMkLst>
        <pc:spChg chg="mod">
          <ac:chgData name="Froduald Kabanza" userId="edf393d0-642b-4b9e-8c75-f62133241689" providerId="ADAL" clId="{206678B6-93D1-4D31-A534-982380F3B39C}" dt="2022-03-12T23:25:08.725" v="11044" actId="1076"/>
          <ac:spMkLst>
            <pc:docMk/>
            <pc:sldMk cId="3058746788" sldId="720"/>
            <ac:spMk id="11" creationId="{77B7FDF5-AB8A-4CAF-826B-7F3F42BFF093}"/>
          </ac:spMkLst>
        </pc:spChg>
        <pc:spChg chg="add mod">
          <ac:chgData name="Froduald Kabanza" userId="edf393d0-642b-4b9e-8c75-f62133241689" providerId="ADAL" clId="{206678B6-93D1-4D31-A534-982380F3B39C}" dt="2022-03-13T00:10:55.052" v="11986" actId="20577"/>
          <ac:spMkLst>
            <pc:docMk/>
            <pc:sldMk cId="3058746788" sldId="720"/>
            <ac:spMk id="15" creationId="{41AC4A71-73C9-4178-BA00-45C4E6E44116}"/>
          </ac:spMkLst>
        </pc:spChg>
        <pc:spChg chg="mod">
          <ac:chgData name="Froduald Kabanza" userId="edf393d0-642b-4b9e-8c75-f62133241689" providerId="ADAL" clId="{206678B6-93D1-4D31-A534-982380F3B39C}" dt="2022-03-13T00:01:59.331" v="11750" actId="20577"/>
          <ac:spMkLst>
            <pc:docMk/>
            <pc:sldMk cId="3058746788" sldId="720"/>
            <ac:spMk id="28674" creationId="{00000000-0000-0000-0000-000000000000}"/>
          </ac:spMkLst>
        </pc:spChg>
        <pc:spChg chg="mod">
          <ac:chgData name="Froduald Kabanza" userId="edf393d0-642b-4b9e-8c75-f62133241689" providerId="ADAL" clId="{206678B6-93D1-4D31-A534-982380F3B39C}" dt="2022-03-13T00:06:09.159" v="11865" actId="14100"/>
          <ac:spMkLst>
            <pc:docMk/>
            <pc:sldMk cId="3058746788" sldId="720"/>
            <ac:spMk id="28675" creationId="{00000000-0000-0000-0000-000000000000}"/>
          </ac:spMkLst>
        </pc:spChg>
        <pc:grpChg chg="add mod">
          <ac:chgData name="Froduald Kabanza" userId="edf393d0-642b-4b9e-8c75-f62133241689" providerId="ADAL" clId="{206678B6-93D1-4D31-A534-982380F3B39C}" dt="2022-03-12T23:25:08.725" v="11044" actId="1076"/>
          <ac:grpSpMkLst>
            <pc:docMk/>
            <pc:sldMk cId="3058746788" sldId="720"/>
            <ac:grpSpMk id="2" creationId="{91315C9C-A5B0-4EAE-82F3-F184D3E4F988}"/>
          </ac:grpSpMkLst>
        </pc:grpChg>
        <pc:grpChg chg="mod">
          <ac:chgData name="Froduald Kabanza" userId="edf393d0-642b-4b9e-8c75-f62133241689" providerId="ADAL" clId="{206678B6-93D1-4D31-A534-982380F3B39C}" dt="2022-03-12T23:25:08.725" v="11044" actId="1076"/>
          <ac:grpSpMkLst>
            <pc:docMk/>
            <pc:sldMk cId="3058746788" sldId="720"/>
            <ac:grpSpMk id="8" creationId="{8483FEFA-6933-40A3-9C19-4BF12BBD2C87}"/>
          </ac:grpSpMkLst>
        </pc:grpChg>
        <pc:graphicFrameChg chg="del">
          <ac:chgData name="Froduald Kabanza" userId="edf393d0-642b-4b9e-8c75-f62133241689" providerId="ADAL" clId="{206678B6-93D1-4D31-A534-982380F3B39C}" dt="2022-03-12T23:23:30.025" v="10980" actId="478"/>
          <ac:graphicFrameMkLst>
            <pc:docMk/>
            <pc:sldMk cId="3058746788" sldId="720"/>
            <ac:graphicFrameMk id="3" creationId="{FC8A1CDE-5229-4432-BEEF-CB80C6898892}"/>
          </ac:graphicFrameMkLst>
        </pc:graphicFrameChg>
        <pc:graphicFrameChg chg="add mod modGraphic">
          <ac:chgData name="Froduald Kabanza" userId="edf393d0-642b-4b9e-8c75-f62133241689" providerId="ADAL" clId="{206678B6-93D1-4D31-A534-982380F3B39C}" dt="2022-03-12T23:43:48.583" v="11278" actId="1076"/>
          <ac:graphicFrameMkLst>
            <pc:docMk/>
            <pc:sldMk cId="3058746788" sldId="720"/>
            <ac:graphicFrameMk id="5" creationId="{250115F1-9A89-4947-9931-C4AE7CFE7420}"/>
          </ac:graphicFrameMkLst>
        </pc:graphicFrameChg>
        <pc:graphicFrameChg chg="add mod">
          <ac:chgData name="Froduald Kabanza" userId="edf393d0-642b-4b9e-8c75-f62133241689" providerId="ADAL" clId="{206678B6-93D1-4D31-A534-982380F3B39C}" dt="2022-03-12T23:43:45.720" v="11277" actId="1076"/>
          <ac:graphicFrameMkLst>
            <pc:docMk/>
            <pc:sldMk cId="3058746788" sldId="720"/>
            <ac:graphicFrameMk id="12" creationId="{B01FBF13-40B3-43E1-8C76-E258D69B4EC2}"/>
          </ac:graphicFrameMkLst>
        </pc:graphicFrameChg>
        <pc:picChg chg="mod">
          <ac:chgData name="Froduald Kabanza" userId="edf393d0-642b-4b9e-8c75-f62133241689" providerId="ADAL" clId="{206678B6-93D1-4D31-A534-982380F3B39C}" dt="2022-03-12T23:25:08.725" v="11044" actId="1076"/>
          <ac:picMkLst>
            <pc:docMk/>
            <pc:sldMk cId="3058746788" sldId="720"/>
            <ac:picMk id="7" creationId="{FBE928E5-748B-48EE-B0B7-F72576C07ABA}"/>
          </ac:picMkLst>
        </pc:picChg>
        <pc:picChg chg="mod">
          <ac:chgData name="Froduald Kabanza" userId="edf393d0-642b-4b9e-8c75-f62133241689" providerId="ADAL" clId="{206678B6-93D1-4D31-A534-982380F3B39C}" dt="2022-03-12T23:25:08.725" v="11044" actId="1076"/>
          <ac:picMkLst>
            <pc:docMk/>
            <pc:sldMk cId="3058746788" sldId="720"/>
            <ac:picMk id="9" creationId="{50364807-81F6-4BB8-81BA-38628296F21B}"/>
          </ac:picMkLst>
        </pc:picChg>
        <pc:picChg chg="mod">
          <ac:chgData name="Froduald Kabanza" userId="edf393d0-642b-4b9e-8c75-f62133241689" providerId="ADAL" clId="{206678B6-93D1-4D31-A534-982380F3B39C}" dt="2022-03-12T23:25:08.725" v="11044" actId="1076"/>
          <ac:picMkLst>
            <pc:docMk/>
            <pc:sldMk cId="3058746788" sldId="720"/>
            <ac:picMk id="10" creationId="{0CF914E2-3D6D-4989-B176-A5A414CEED44}"/>
          </ac:picMkLst>
        </pc:picChg>
      </pc:sldChg>
      <pc:sldChg chg="modSp add del mod modNotesTx">
        <pc:chgData name="Froduald Kabanza" userId="edf393d0-642b-4b9e-8c75-f62133241689" providerId="ADAL" clId="{206678B6-93D1-4D31-A534-982380F3B39C}" dt="2022-03-13T00:16:36.258" v="12014" actId="2696"/>
        <pc:sldMkLst>
          <pc:docMk/>
          <pc:sldMk cId="2939720706" sldId="721"/>
        </pc:sldMkLst>
        <pc:spChg chg="mod">
          <ac:chgData name="Froduald Kabanza" userId="edf393d0-642b-4b9e-8c75-f62133241689" providerId="ADAL" clId="{206678B6-93D1-4D31-A534-982380F3B39C}" dt="2022-03-13T00:05:17.336" v="11855" actId="20577"/>
          <ac:spMkLst>
            <pc:docMk/>
            <pc:sldMk cId="2939720706" sldId="721"/>
            <ac:spMk id="28675" creationId="{00000000-0000-0000-0000-000000000000}"/>
          </ac:spMkLst>
        </pc:spChg>
      </pc:sldChg>
      <pc:sldChg chg="add del">
        <pc:chgData name="Froduald Kabanza" userId="edf393d0-642b-4b9e-8c75-f62133241689" providerId="ADAL" clId="{206678B6-93D1-4D31-A534-982380F3B39C}" dt="2022-03-12T23:48:39.628" v="11394" actId="2890"/>
        <pc:sldMkLst>
          <pc:docMk/>
          <pc:sldMk cId="3892101983" sldId="721"/>
        </pc:sldMkLst>
      </pc:sldChg>
      <pc:sldChg chg="addSp delSp modSp add mod ord">
        <pc:chgData name="Froduald Kabanza" userId="edf393d0-642b-4b9e-8c75-f62133241689" providerId="ADAL" clId="{206678B6-93D1-4D31-A534-982380F3B39C}" dt="2022-03-16T23:24:57.368" v="15300" actId="20577"/>
        <pc:sldMkLst>
          <pc:docMk/>
          <pc:sldMk cId="31752003" sldId="722"/>
        </pc:sldMkLst>
        <pc:spChg chg="add mod">
          <ac:chgData name="Froduald Kabanza" userId="edf393d0-642b-4b9e-8c75-f62133241689" providerId="ADAL" clId="{206678B6-93D1-4D31-A534-982380F3B39C}" dt="2022-03-13T00:24:25.260" v="12510" actId="20577"/>
          <ac:spMkLst>
            <pc:docMk/>
            <pc:sldMk cId="31752003" sldId="722"/>
            <ac:spMk id="3" creationId="{EFB59603-EC18-48C8-8ED1-35EF297A4230}"/>
          </ac:spMkLst>
        </pc:spChg>
        <pc:spChg chg="mod">
          <ac:chgData name="Froduald Kabanza" userId="edf393d0-642b-4b9e-8c75-f62133241689" providerId="ADAL" clId="{206678B6-93D1-4D31-A534-982380F3B39C}" dt="2022-03-16T23:24:57.368" v="15300" actId="20577"/>
          <ac:spMkLst>
            <pc:docMk/>
            <pc:sldMk cId="31752003" sldId="722"/>
            <ac:spMk id="28674" creationId="{00000000-0000-0000-0000-000000000000}"/>
          </ac:spMkLst>
        </pc:spChg>
        <pc:spChg chg="mod">
          <ac:chgData name="Froduald Kabanza" userId="edf393d0-642b-4b9e-8c75-f62133241689" providerId="ADAL" clId="{206678B6-93D1-4D31-A534-982380F3B39C}" dt="2022-03-16T23:24:50.999" v="15299" actId="1076"/>
          <ac:spMkLst>
            <pc:docMk/>
            <pc:sldMk cId="31752003" sldId="722"/>
            <ac:spMk id="28675" creationId="{00000000-0000-0000-0000-000000000000}"/>
          </ac:spMkLst>
        </pc:spChg>
        <pc:grpChg chg="del">
          <ac:chgData name="Froduald Kabanza" userId="edf393d0-642b-4b9e-8c75-f62133241689" providerId="ADAL" clId="{206678B6-93D1-4D31-A534-982380F3B39C}" dt="2022-03-13T00:17:40.073" v="12044" actId="478"/>
          <ac:grpSpMkLst>
            <pc:docMk/>
            <pc:sldMk cId="31752003" sldId="722"/>
            <ac:grpSpMk id="2" creationId="{91315C9C-A5B0-4EAE-82F3-F184D3E4F988}"/>
          </ac:grpSpMkLst>
        </pc:grpChg>
        <pc:graphicFrameChg chg="del">
          <ac:chgData name="Froduald Kabanza" userId="edf393d0-642b-4b9e-8c75-f62133241689" providerId="ADAL" clId="{206678B6-93D1-4D31-A534-982380F3B39C}" dt="2022-03-13T00:17:41.878" v="12045" actId="478"/>
          <ac:graphicFrameMkLst>
            <pc:docMk/>
            <pc:sldMk cId="31752003" sldId="722"/>
            <ac:graphicFrameMk id="5" creationId="{250115F1-9A89-4947-9931-C4AE7CFE7420}"/>
          </ac:graphicFrameMkLst>
        </pc:graphicFrameChg>
        <pc:graphicFrameChg chg="del">
          <ac:chgData name="Froduald Kabanza" userId="edf393d0-642b-4b9e-8c75-f62133241689" providerId="ADAL" clId="{206678B6-93D1-4D31-A534-982380F3B39C}" dt="2022-03-13T00:17:40.073" v="12044" actId="478"/>
          <ac:graphicFrameMkLst>
            <pc:docMk/>
            <pc:sldMk cId="31752003" sldId="722"/>
            <ac:graphicFrameMk id="12" creationId="{B01FBF13-40B3-43E1-8C76-E258D69B4EC2}"/>
          </ac:graphicFrameMkLst>
        </pc:graphicFrameChg>
      </pc:sldChg>
      <pc:sldChg chg="addSp delSp modSp add mod">
        <pc:chgData name="Froduald Kabanza" userId="edf393d0-642b-4b9e-8c75-f62133241689" providerId="ADAL" clId="{206678B6-93D1-4D31-A534-982380F3B39C}" dt="2022-03-13T00:54:23.093" v="13929" actId="14100"/>
        <pc:sldMkLst>
          <pc:docMk/>
          <pc:sldMk cId="4133021435" sldId="723"/>
        </pc:sldMkLst>
        <pc:spChg chg="del">
          <ac:chgData name="Froduald Kabanza" userId="edf393d0-642b-4b9e-8c75-f62133241689" providerId="ADAL" clId="{206678B6-93D1-4D31-A534-982380F3B39C}" dt="2022-03-13T00:30:38.774" v="12931" actId="478"/>
          <ac:spMkLst>
            <pc:docMk/>
            <pc:sldMk cId="4133021435" sldId="723"/>
            <ac:spMk id="3" creationId="{EFB59603-EC18-48C8-8ED1-35EF297A4230}"/>
          </ac:spMkLst>
        </pc:spChg>
        <pc:spChg chg="add mod">
          <ac:chgData name="Froduald Kabanza" userId="edf393d0-642b-4b9e-8c75-f62133241689" providerId="ADAL" clId="{206678B6-93D1-4D31-A534-982380F3B39C}" dt="2022-03-13T00:32:59.197" v="13148" actId="1076"/>
          <ac:spMkLst>
            <pc:docMk/>
            <pc:sldMk cId="4133021435" sldId="723"/>
            <ac:spMk id="6" creationId="{E96C50CE-E5CF-4BCA-A165-74981B58379A}"/>
          </ac:spMkLst>
        </pc:spChg>
        <pc:spChg chg="add mod">
          <ac:chgData name="Froduald Kabanza" userId="edf393d0-642b-4b9e-8c75-f62133241689" providerId="ADAL" clId="{206678B6-93D1-4D31-A534-982380F3B39C}" dt="2022-03-13T00:42:18.591" v="13569" actId="1076"/>
          <ac:spMkLst>
            <pc:docMk/>
            <pc:sldMk cId="4133021435" sldId="723"/>
            <ac:spMk id="8" creationId="{A3386D24-3ABA-4C2C-887A-FFCB34F805EF}"/>
          </ac:spMkLst>
        </pc:spChg>
        <pc:spChg chg="add mod">
          <ac:chgData name="Froduald Kabanza" userId="edf393d0-642b-4b9e-8c75-f62133241689" providerId="ADAL" clId="{206678B6-93D1-4D31-A534-982380F3B39C}" dt="2022-03-13T00:42:34.908" v="13573" actId="255"/>
          <ac:spMkLst>
            <pc:docMk/>
            <pc:sldMk cId="4133021435" sldId="723"/>
            <ac:spMk id="9" creationId="{C42D2827-FDE7-46C7-8772-CC2FAB2F33ED}"/>
          </ac:spMkLst>
        </pc:spChg>
        <pc:spChg chg="add del mod">
          <ac:chgData name="Froduald Kabanza" userId="edf393d0-642b-4b9e-8c75-f62133241689" providerId="ADAL" clId="{206678B6-93D1-4D31-A534-982380F3B39C}" dt="2022-03-13T00:41:34.925" v="13536" actId="478"/>
          <ac:spMkLst>
            <pc:docMk/>
            <pc:sldMk cId="4133021435" sldId="723"/>
            <ac:spMk id="10" creationId="{A81208FB-30A1-4DA6-9D5E-1B77C5D0F8A0}"/>
          </ac:spMkLst>
        </pc:spChg>
        <pc:spChg chg="mod">
          <ac:chgData name="Froduald Kabanza" userId="edf393d0-642b-4b9e-8c75-f62133241689" providerId="ADAL" clId="{206678B6-93D1-4D31-A534-982380F3B39C}" dt="2022-03-13T00:25:34.200" v="12557" actId="20577"/>
          <ac:spMkLst>
            <pc:docMk/>
            <pc:sldMk cId="4133021435" sldId="723"/>
            <ac:spMk id="28674" creationId="{00000000-0000-0000-0000-000000000000}"/>
          </ac:spMkLst>
        </pc:spChg>
        <pc:spChg chg="mod">
          <ac:chgData name="Froduald Kabanza" userId="edf393d0-642b-4b9e-8c75-f62133241689" providerId="ADAL" clId="{206678B6-93D1-4D31-A534-982380F3B39C}" dt="2022-03-13T00:43:34.810" v="13584" actId="948"/>
          <ac:spMkLst>
            <pc:docMk/>
            <pc:sldMk cId="4133021435" sldId="723"/>
            <ac:spMk id="28675" creationId="{00000000-0000-0000-0000-000000000000}"/>
          </ac:spMkLst>
        </pc:sp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4" creationId="{334E4651-48D3-415A-B8A3-C0C45835C3D0}"/>
          </ac:graphicFrameMkLst>
        </pc:graphicFrame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11" creationId="{BFE7E753-1E6C-44E3-ACDA-E7FDF2073619}"/>
          </ac:graphicFrameMkLst>
        </pc:graphicFrameChg>
        <pc:picChg chg="add mod">
          <ac:chgData name="Froduald Kabanza" userId="edf393d0-642b-4b9e-8c75-f62133241689" providerId="ADAL" clId="{206678B6-93D1-4D31-A534-982380F3B39C}" dt="2022-03-13T00:42:14.581" v="13568" actId="14100"/>
          <ac:picMkLst>
            <pc:docMk/>
            <pc:sldMk cId="4133021435" sldId="723"/>
            <ac:picMk id="7" creationId="{62D79DC5-AF19-475F-9D08-51FF8EF4DC42}"/>
          </ac:picMkLst>
        </pc:picChg>
      </pc:sldChg>
      <pc:sldChg chg="addSp delSp modSp add mod delAnim">
        <pc:chgData name="Froduald Kabanza" userId="edf393d0-642b-4b9e-8c75-f62133241689" providerId="ADAL" clId="{206678B6-93D1-4D31-A534-982380F3B39C}" dt="2022-03-13T00:53:41.008" v="13921" actId="14100"/>
        <pc:sldMkLst>
          <pc:docMk/>
          <pc:sldMk cId="2185969596" sldId="724"/>
        </pc:sldMkLst>
        <pc:spChg chg="mod">
          <ac:chgData name="Froduald Kabanza" userId="edf393d0-642b-4b9e-8c75-f62133241689" providerId="ADAL" clId="{206678B6-93D1-4D31-A534-982380F3B39C}" dt="2022-03-13T00:49:46.376" v="13807" actId="20577"/>
          <ac:spMkLst>
            <pc:docMk/>
            <pc:sldMk cId="2185969596" sldId="724"/>
            <ac:spMk id="2" creationId="{00000000-0000-0000-0000-000000000000}"/>
          </ac:spMkLst>
        </pc:spChg>
        <pc:spChg chg="del">
          <ac:chgData name="Froduald Kabanza" userId="edf393d0-642b-4b9e-8c75-f62133241689" providerId="ADAL" clId="{206678B6-93D1-4D31-A534-982380F3B39C}" dt="2022-03-13T00:50:32.070" v="13822" actId="478"/>
          <ac:spMkLst>
            <pc:docMk/>
            <pc:sldMk cId="2185969596" sldId="724"/>
            <ac:spMk id="3" creationId="{7BC97D01-4AF5-4F38-B3A6-393B51560175}"/>
          </ac:spMkLst>
        </pc:spChg>
        <pc:spChg chg="mod">
          <ac:chgData name="Froduald Kabanza" userId="edf393d0-642b-4b9e-8c75-f62133241689" providerId="ADAL" clId="{206678B6-93D1-4D31-A534-982380F3B39C}" dt="2022-03-13T00:53:20.844" v="13911" actId="20577"/>
          <ac:spMkLst>
            <pc:docMk/>
            <pc:sldMk cId="2185969596" sldId="724"/>
            <ac:spMk id="5" creationId="{00000000-0000-0000-0000-000000000000}"/>
          </ac:spMkLst>
        </pc:spChg>
        <pc:spChg chg="del">
          <ac:chgData name="Froduald Kabanza" userId="edf393d0-642b-4b9e-8c75-f62133241689" providerId="ADAL" clId="{206678B6-93D1-4D31-A534-982380F3B39C}" dt="2022-03-13T00:50:36.284" v="13823" actId="478"/>
          <ac:spMkLst>
            <pc:docMk/>
            <pc:sldMk cId="2185969596" sldId="724"/>
            <ac:spMk id="7" creationId="{00000000-0000-0000-0000-000000000000}"/>
          </ac:spMkLst>
        </pc:spChg>
        <pc:spChg chg="add mod">
          <ac:chgData name="Froduald Kabanza" userId="edf393d0-642b-4b9e-8c75-f62133241689" providerId="ADAL" clId="{206678B6-93D1-4D31-A534-982380F3B39C}" dt="2022-03-16T23:37:07.028" v="15450" actId="20577"/>
          <ac:spMkLst>
            <pc:docMk/>
            <pc:sldMk cId="2185969596" sldId="724"/>
            <ac:spMk id="8" creationId="{0019A33B-EC81-4140-926E-4D67B365A0C8}"/>
          </ac:spMkLst>
        </pc:spChg>
        <pc:spChg chg="add del mod">
          <ac:chgData name="Froduald Kabanza" userId="edf393d0-642b-4b9e-8c75-f62133241689" providerId="ADAL" clId="{206678B6-93D1-4D31-A534-982380F3B39C}" dt="2022-03-13T00:50:40.788" v="13824" actId="478"/>
          <ac:spMkLst>
            <pc:docMk/>
            <pc:sldMk cId="2185969596" sldId="724"/>
            <ac:spMk id="8" creationId="{3271631C-DF0B-459B-95E5-9E6F56B8E133}"/>
          </ac:spMkLst>
        </pc:spChg>
        <pc:spChg chg="mod">
          <ac:chgData name="Froduald Kabanza" userId="edf393d0-642b-4b9e-8c75-f62133241689" providerId="ADAL" clId="{206678B6-93D1-4D31-A534-982380F3B39C}" dt="2022-03-13T00:53:37.997" v="13920" actId="14100"/>
          <ac:spMkLst>
            <pc:docMk/>
            <pc:sldMk cId="2185969596" sldId="724"/>
            <ac:spMk id="16" creationId="{3F2F2BDD-7CDF-4236-9C0D-7786BE621F51}"/>
          </ac:spMkLst>
        </pc:spChg>
        <pc:spChg chg="del">
          <ac:chgData name="Froduald Kabanza" userId="edf393d0-642b-4b9e-8c75-f62133241689" providerId="ADAL" clId="{206678B6-93D1-4D31-A534-982380F3B39C}" dt="2022-03-13T00:50:44.891" v="13825" actId="478"/>
          <ac:spMkLst>
            <pc:docMk/>
            <pc:sldMk cId="2185969596" sldId="724"/>
            <ac:spMk id="17" creationId="{5410AA0B-EFAC-4A8D-AFE8-141306139AAA}"/>
          </ac:spMkLst>
        </pc:spChg>
        <pc:spChg chg="del">
          <ac:chgData name="Froduald Kabanza" userId="edf393d0-642b-4b9e-8c75-f62133241689" providerId="ADAL" clId="{206678B6-93D1-4D31-A534-982380F3B39C}" dt="2022-03-13T00:50:32.070" v="13822" actId="478"/>
          <ac:spMkLst>
            <pc:docMk/>
            <pc:sldMk cId="2185969596" sldId="724"/>
            <ac:spMk id="18" creationId="{F06DBC2B-2897-4AA6-8EBA-1F47720BB1E3}"/>
          </ac:spMkLst>
        </pc:spChg>
        <pc:spChg chg="del">
          <ac:chgData name="Froduald Kabanza" userId="edf393d0-642b-4b9e-8c75-f62133241689" providerId="ADAL" clId="{206678B6-93D1-4D31-A534-982380F3B39C}" dt="2022-03-13T00:50:32.070" v="13822" actId="478"/>
          <ac:spMkLst>
            <pc:docMk/>
            <pc:sldMk cId="2185969596" sldId="724"/>
            <ac:spMk id="20" creationId="{CA196800-B390-42C7-8DF8-0B7C754A5E3C}"/>
          </ac:spMkLst>
        </pc:spChg>
        <pc:spChg chg="del">
          <ac:chgData name="Froduald Kabanza" userId="edf393d0-642b-4b9e-8c75-f62133241689" providerId="ADAL" clId="{206678B6-93D1-4D31-A534-982380F3B39C}" dt="2022-03-13T00:50:32.070" v="13822" actId="478"/>
          <ac:spMkLst>
            <pc:docMk/>
            <pc:sldMk cId="2185969596" sldId="724"/>
            <ac:spMk id="24" creationId="{D150DF41-60AD-43CB-B4C3-E8F973F5FEE5}"/>
          </ac:spMkLst>
        </pc:spChg>
        <pc:picChg chg="add mod">
          <ac:chgData name="Froduald Kabanza" userId="edf393d0-642b-4b9e-8c75-f62133241689" providerId="ADAL" clId="{206678B6-93D1-4D31-A534-982380F3B39C}" dt="2022-03-13T00:53:41.008" v="13921" actId="14100"/>
          <ac:picMkLst>
            <pc:docMk/>
            <pc:sldMk cId="2185969596" sldId="724"/>
            <ac:picMk id="11" creationId="{F35C87C3-26FB-48AB-9E27-36E39FAB4B1A}"/>
          </ac:picMkLst>
        </pc:picChg>
        <pc:picChg chg="del">
          <ac:chgData name="Froduald Kabanza" userId="edf393d0-642b-4b9e-8c75-f62133241689" providerId="ADAL" clId="{206678B6-93D1-4D31-A534-982380F3B39C}" dt="2022-03-13T00:50:32.070" v="13822" actId="478"/>
          <ac:picMkLst>
            <pc:docMk/>
            <pc:sldMk cId="2185969596" sldId="724"/>
            <ac:picMk id="13"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14" creationId="{9114D217-70ED-4B6D-AC2A-093AD9F881A4}"/>
          </ac:picMkLst>
        </pc:picChg>
        <pc:picChg chg="del">
          <ac:chgData name="Froduald Kabanza" userId="edf393d0-642b-4b9e-8c75-f62133241689" providerId="ADAL" clId="{206678B6-93D1-4D31-A534-982380F3B39C}" dt="2022-03-13T00:50:32.070" v="13822" actId="478"/>
          <ac:picMkLst>
            <pc:docMk/>
            <pc:sldMk cId="2185969596" sldId="724"/>
            <ac:picMk id="19"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21" creationId="{00000000-0000-0000-0000-000000000000}"/>
          </ac:picMkLst>
        </pc:picChg>
        <pc:picChg chg="add del mod">
          <ac:chgData name="Froduald Kabanza" userId="edf393d0-642b-4b9e-8c75-f62133241689" providerId="ADAL" clId="{206678B6-93D1-4D31-A534-982380F3B39C}" dt="2022-03-13T00:51:33.692" v="13834" actId="478"/>
          <ac:picMkLst>
            <pc:docMk/>
            <pc:sldMk cId="2185969596" sldId="724"/>
            <ac:picMk id="1026" creationId="{B7F8CDB7-B79B-4BAD-B01E-589CC82125B3}"/>
          </ac:picMkLst>
        </pc:picChg>
        <pc:cxnChg chg="del mod">
          <ac:chgData name="Froduald Kabanza" userId="edf393d0-642b-4b9e-8c75-f62133241689" providerId="ADAL" clId="{206678B6-93D1-4D31-A534-982380F3B39C}" dt="2022-03-13T00:50:32.070" v="13822" actId="478"/>
          <ac:cxnSpMkLst>
            <pc:docMk/>
            <pc:sldMk cId="2185969596" sldId="724"/>
            <ac:cxnSpMk id="10" creationId="{69EABC4E-624A-4EF1-ADAA-4F2DAB6A5C35}"/>
          </ac:cxnSpMkLst>
        </pc:cxnChg>
        <pc:cxnChg chg="del">
          <ac:chgData name="Froduald Kabanza" userId="edf393d0-642b-4b9e-8c75-f62133241689" providerId="ADAL" clId="{206678B6-93D1-4D31-A534-982380F3B39C}" dt="2022-03-13T00:50:32.070" v="13822" actId="478"/>
          <ac:cxnSpMkLst>
            <pc:docMk/>
            <pc:sldMk cId="2185969596" sldId="724"/>
            <ac:cxnSpMk id="22" creationId="{EC49CED9-B1C9-4A86-99E2-4AB19933C21E}"/>
          </ac:cxnSpMkLst>
        </pc:cxnChg>
        <pc:cxnChg chg="del mod">
          <ac:chgData name="Froduald Kabanza" userId="edf393d0-642b-4b9e-8c75-f62133241689" providerId="ADAL" clId="{206678B6-93D1-4D31-A534-982380F3B39C}" dt="2022-03-13T00:50:32.070" v="13822" actId="478"/>
          <ac:cxnSpMkLst>
            <pc:docMk/>
            <pc:sldMk cId="2185969596" sldId="724"/>
            <ac:cxnSpMk id="23" creationId="{B7246486-3FA8-4024-A4DC-348D06345F1A}"/>
          </ac:cxnSpMkLst>
        </pc:cxnChg>
      </pc:sldChg>
      <pc:sldChg chg="addSp delSp modSp add mod modNotesTx">
        <pc:chgData name="Froduald Kabanza" userId="edf393d0-642b-4b9e-8c75-f62133241689" providerId="ADAL" clId="{206678B6-93D1-4D31-A534-982380F3B39C}" dt="2022-03-16T23:37:42.157" v="15452" actId="20577"/>
        <pc:sldMkLst>
          <pc:docMk/>
          <pc:sldMk cId="589913822" sldId="725"/>
        </pc:sldMkLst>
        <pc:spChg chg="mod">
          <ac:chgData name="Froduald Kabanza" userId="edf393d0-642b-4b9e-8c75-f62133241689" providerId="ADAL" clId="{206678B6-93D1-4D31-A534-982380F3B39C}" dt="2022-03-13T00:53:14.828" v="13895" actId="20577"/>
          <ac:spMkLst>
            <pc:docMk/>
            <pc:sldMk cId="589913822" sldId="725"/>
            <ac:spMk id="5" creationId="{00000000-0000-0000-0000-000000000000}"/>
          </ac:spMkLst>
        </pc:spChg>
        <pc:spChg chg="mod">
          <ac:chgData name="Froduald Kabanza" userId="edf393d0-642b-4b9e-8c75-f62133241689" providerId="ADAL" clId="{206678B6-93D1-4D31-A534-982380F3B39C}" dt="2022-03-16T23:36:01.938" v="15438" actId="20577"/>
          <ac:spMkLst>
            <pc:docMk/>
            <pc:sldMk cId="589913822" sldId="725"/>
            <ac:spMk id="16" creationId="{3F2F2BDD-7CDF-4236-9C0D-7786BE621F51}"/>
          </ac:spMkLst>
        </pc:spChg>
        <pc:picChg chg="add mod">
          <ac:chgData name="Froduald Kabanza" userId="edf393d0-642b-4b9e-8c75-f62133241689" providerId="ADAL" clId="{206678B6-93D1-4D31-A534-982380F3B39C}" dt="2022-03-16T23:36:14.650" v="15440" actId="1076"/>
          <ac:picMkLst>
            <pc:docMk/>
            <pc:sldMk cId="589913822" sldId="725"/>
            <ac:picMk id="7" creationId="{CFFA6E53-A8DD-4DF4-B6EF-7F20F090EC65}"/>
          </ac:picMkLst>
        </pc:picChg>
        <pc:picChg chg="del">
          <ac:chgData name="Froduald Kabanza" userId="edf393d0-642b-4b9e-8c75-f62133241689" providerId="ADAL" clId="{206678B6-93D1-4D31-A534-982380F3B39C}" dt="2022-03-13T00:52:22.742" v="13842" actId="478"/>
          <ac:picMkLst>
            <pc:docMk/>
            <pc:sldMk cId="589913822" sldId="725"/>
            <ac:picMk id="11" creationId="{F35C87C3-26FB-48AB-9E27-36E39FAB4B1A}"/>
          </ac:picMkLst>
        </pc:picChg>
      </pc:sldChg>
      <pc:sldChg chg="addSp delSp modSp add mod">
        <pc:chgData name="Froduald Kabanza" userId="edf393d0-642b-4b9e-8c75-f62133241689" providerId="ADAL" clId="{206678B6-93D1-4D31-A534-982380F3B39C}" dt="2022-03-13T00:56:51.322" v="13941" actId="1076"/>
        <pc:sldMkLst>
          <pc:docMk/>
          <pc:sldMk cId="3296642083" sldId="726"/>
        </pc:sldMkLst>
        <pc:spChg chg="add del mod">
          <ac:chgData name="Froduald Kabanza" userId="edf393d0-642b-4b9e-8c75-f62133241689" providerId="ADAL" clId="{206678B6-93D1-4D31-A534-982380F3B39C}" dt="2022-03-13T00:55:12.253" v="13932" actId="478"/>
          <ac:spMkLst>
            <pc:docMk/>
            <pc:sldMk cId="3296642083" sldId="726"/>
            <ac:spMk id="2" creationId="{14FC35D7-8166-4C3C-BE8B-20CDAF273CE6}"/>
          </ac:spMkLst>
        </pc:spChg>
        <pc:spChg chg="del">
          <ac:chgData name="Froduald Kabanza" userId="edf393d0-642b-4b9e-8c75-f62133241689" providerId="ADAL" clId="{206678B6-93D1-4D31-A534-982380F3B39C}" dt="2022-03-13T00:56:40.323" v="13935" actId="478"/>
          <ac:spMkLst>
            <pc:docMk/>
            <pc:sldMk cId="3296642083" sldId="726"/>
            <ac:spMk id="10" creationId="{00000000-0000-0000-0000-000000000000}"/>
          </ac:spMkLst>
        </pc:spChg>
        <pc:spChg chg="del">
          <ac:chgData name="Froduald Kabanza" userId="edf393d0-642b-4b9e-8c75-f62133241689" providerId="ADAL" clId="{206678B6-93D1-4D31-A534-982380F3B39C}" dt="2022-03-13T00:55:08.914" v="13931" actId="478"/>
          <ac:spMkLst>
            <pc:docMk/>
            <pc:sldMk cId="3296642083" sldId="726"/>
            <ac:spMk id="78850" creationId="{00000000-0000-0000-0000-000000000000}"/>
          </ac:spMkLst>
        </pc:spChg>
        <pc:grpChg chg="del">
          <ac:chgData name="Froduald Kabanza" userId="edf393d0-642b-4b9e-8c75-f62133241689" providerId="ADAL" clId="{206678B6-93D1-4D31-A534-982380F3B39C}" dt="2022-03-13T00:55:14.614" v="13933" actId="478"/>
          <ac:grpSpMkLst>
            <pc:docMk/>
            <pc:sldMk cId="3296642083" sldId="726"/>
            <ac:grpSpMk id="9" creationId="{2D618F3B-6E75-41B1-AC30-98F7B69DAA6A}"/>
          </ac:grpSpMkLst>
        </pc:grpChg>
        <pc:picChg chg="add mod">
          <ac:chgData name="Froduald Kabanza" userId="edf393d0-642b-4b9e-8c75-f62133241689" providerId="ADAL" clId="{206678B6-93D1-4D31-A534-982380F3B39C}" dt="2022-03-13T00:56:51.322" v="13941" actId="1076"/>
          <ac:picMkLst>
            <pc:docMk/>
            <pc:sldMk cId="3296642083" sldId="726"/>
            <ac:picMk id="4" creationId="{BDAEB4B9-EA88-4CF7-A839-E0CE6277C830}"/>
          </ac:picMkLst>
        </pc:picChg>
      </pc:sldChg>
      <pc:sldChg chg="addSp delSp modSp add mod">
        <pc:chgData name="Froduald Kabanza" userId="edf393d0-642b-4b9e-8c75-f62133241689" providerId="ADAL" clId="{206678B6-93D1-4D31-A534-982380F3B39C}" dt="2022-03-16T23:32:09.986" v="15385" actId="14100"/>
        <pc:sldMkLst>
          <pc:docMk/>
          <pc:sldMk cId="2180760956" sldId="727"/>
        </pc:sldMkLst>
        <pc:spChg chg="del">
          <ac:chgData name="Froduald Kabanza" userId="edf393d0-642b-4b9e-8c75-f62133241689" providerId="ADAL" clId="{206678B6-93D1-4D31-A534-982380F3B39C}" dt="2022-03-16T23:28:14.065" v="15330" actId="478"/>
          <ac:spMkLst>
            <pc:docMk/>
            <pc:sldMk cId="2180760956" sldId="727"/>
            <ac:spMk id="6" creationId="{E96C50CE-E5CF-4BCA-A165-74981B58379A}"/>
          </ac:spMkLst>
        </pc:spChg>
        <pc:spChg chg="del">
          <ac:chgData name="Froduald Kabanza" userId="edf393d0-642b-4b9e-8c75-f62133241689" providerId="ADAL" clId="{206678B6-93D1-4D31-A534-982380F3B39C}" dt="2022-03-16T23:28:14.065" v="15330" actId="478"/>
          <ac:spMkLst>
            <pc:docMk/>
            <pc:sldMk cId="2180760956" sldId="727"/>
            <ac:spMk id="8" creationId="{A3386D24-3ABA-4C2C-887A-FFCB34F805EF}"/>
          </ac:spMkLst>
        </pc:spChg>
        <pc:spChg chg="del">
          <ac:chgData name="Froduald Kabanza" userId="edf393d0-642b-4b9e-8c75-f62133241689" providerId="ADAL" clId="{206678B6-93D1-4D31-A534-982380F3B39C}" dt="2022-03-16T23:28:14.065" v="15330" actId="478"/>
          <ac:spMkLst>
            <pc:docMk/>
            <pc:sldMk cId="2180760956" sldId="727"/>
            <ac:spMk id="9" creationId="{C42D2827-FDE7-46C7-8772-CC2FAB2F33ED}"/>
          </ac:spMkLst>
        </pc:spChg>
        <pc:spChg chg="add mod">
          <ac:chgData name="Froduald Kabanza" userId="edf393d0-642b-4b9e-8c75-f62133241689" providerId="ADAL" clId="{206678B6-93D1-4D31-A534-982380F3B39C}" dt="2022-03-16T23:32:02.635" v="15383" actId="13926"/>
          <ac:spMkLst>
            <pc:docMk/>
            <pc:sldMk cId="2180760956" sldId="727"/>
            <ac:spMk id="12" creationId="{94DFC2B7-109B-408F-B501-94C8628B2B94}"/>
          </ac:spMkLst>
        </pc:spChg>
        <pc:spChg chg="add mod">
          <ac:chgData name="Froduald Kabanza" userId="edf393d0-642b-4b9e-8c75-f62133241689" providerId="ADAL" clId="{206678B6-93D1-4D31-A534-982380F3B39C}" dt="2022-03-16T23:31:32.548" v="15369" actId="20577"/>
          <ac:spMkLst>
            <pc:docMk/>
            <pc:sldMk cId="2180760956" sldId="727"/>
            <ac:spMk id="13" creationId="{9B786C0E-3433-48A2-AF84-49EC1D619569}"/>
          </ac:spMkLst>
        </pc:spChg>
        <pc:spChg chg="mod">
          <ac:chgData name="Froduald Kabanza" userId="edf393d0-642b-4b9e-8c75-f62133241689" providerId="ADAL" clId="{206678B6-93D1-4D31-A534-982380F3B39C}" dt="2022-03-16T23:31:40.649" v="15380" actId="20577"/>
          <ac:spMkLst>
            <pc:docMk/>
            <pc:sldMk cId="2180760956" sldId="727"/>
            <ac:spMk id="28674" creationId="{00000000-0000-0000-0000-000000000000}"/>
          </ac:spMkLst>
        </pc:spChg>
        <pc:spChg chg="mod">
          <ac:chgData name="Froduald Kabanza" userId="edf393d0-642b-4b9e-8c75-f62133241689" providerId="ADAL" clId="{206678B6-93D1-4D31-A534-982380F3B39C}" dt="2022-03-16T23:28:53.322" v="15334" actId="255"/>
          <ac:spMkLst>
            <pc:docMk/>
            <pc:sldMk cId="2180760956" sldId="727"/>
            <ac:spMk id="28675" creationId="{00000000-0000-0000-0000-000000000000}"/>
          </ac:spMkLst>
        </pc:spChg>
        <pc:graphicFrameChg chg="del">
          <ac:chgData name="Froduald Kabanza" userId="edf393d0-642b-4b9e-8c75-f62133241689" providerId="ADAL" clId="{206678B6-93D1-4D31-A534-982380F3B39C}" dt="2022-03-16T23:28:14.065" v="15330" actId="478"/>
          <ac:graphicFrameMkLst>
            <pc:docMk/>
            <pc:sldMk cId="2180760956" sldId="727"/>
            <ac:graphicFrameMk id="4" creationId="{334E4651-48D3-415A-B8A3-C0C45835C3D0}"/>
          </ac:graphicFrameMkLst>
        </pc:graphicFrameChg>
        <pc:graphicFrameChg chg="del">
          <ac:chgData name="Froduald Kabanza" userId="edf393d0-642b-4b9e-8c75-f62133241689" providerId="ADAL" clId="{206678B6-93D1-4D31-A534-982380F3B39C}" dt="2022-03-16T23:28:14.065" v="15330" actId="478"/>
          <ac:graphicFrameMkLst>
            <pc:docMk/>
            <pc:sldMk cId="2180760956" sldId="727"/>
            <ac:graphicFrameMk id="11" creationId="{BFE7E753-1E6C-44E3-ACDA-E7FDF2073619}"/>
          </ac:graphicFrameMkLst>
        </pc:graphicFrameChg>
        <pc:picChg chg="add mod">
          <ac:chgData name="Froduald Kabanza" userId="edf393d0-642b-4b9e-8c75-f62133241689" providerId="ADAL" clId="{206678B6-93D1-4D31-A534-982380F3B39C}" dt="2022-03-16T23:32:09.986" v="15385" actId="14100"/>
          <ac:picMkLst>
            <pc:docMk/>
            <pc:sldMk cId="2180760956" sldId="727"/>
            <ac:picMk id="5" creationId="{C65AFF39-935E-4050-8A02-656DD031AC61}"/>
          </ac:picMkLst>
        </pc:picChg>
        <pc:picChg chg="del">
          <ac:chgData name="Froduald Kabanza" userId="edf393d0-642b-4b9e-8c75-f62133241689" providerId="ADAL" clId="{206678B6-93D1-4D31-A534-982380F3B39C}" dt="2022-03-16T23:28:14.065" v="15330" actId="478"/>
          <ac:picMkLst>
            <pc:docMk/>
            <pc:sldMk cId="2180760956" sldId="727"/>
            <ac:picMk id="7" creationId="{62D79DC5-AF19-475F-9D08-51FF8EF4DC42}"/>
          </ac:picMkLst>
        </pc:picChg>
      </pc:sldChg>
    </pc:docChg>
  </pc:docChgLst>
  <pc:docChgLst>
    <pc:chgData name="Froduald Kabanza" userId="edf393d0-642b-4b9e-8c75-f62133241689" providerId="ADAL" clId="{825C4511-E761-476D-9203-3238D3A6EB59}"/>
    <pc:docChg chg="undo redo custSel addSld delSld modSld sldOrd modMainMaster addSection delSection modSection">
      <pc:chgData name="Froduald Kabanza" userId="edf393d0-642b-4b9e-8c75-f62133241689" providerId="ADAL" clId="{825C4511-E761-476D-9203-3238D3A6EB59}" dt="2022-02-06T00:25:38.568" v="19048" actId="20577"/>
      <pc:docMkLst>
        <pc:docMk/>
      </pc:docMkLst>
      <pc:sldChg chg="del">
        <pc:chgData name="Froduald Kabanza" userId="edf393d0-642b-4b9e-8c75-f62133241689" providerId="ADAL" clId="{825C4511-E761-476D-9203-3238D3A6EB59}" dt="2022-02-04T12:20:40.470" v="57" actId="2696"/>
        <pc:sldMkLst>
          <pc:docMk/>
          <pc:sldMk cId="0" sldId="260"/>
        </pc:sldMkLst>
      </pc:sldChg>
      <pc:sldChg chg="del">
        <pc:chgData name="Froduald Kabanza" userId="edf393d0-642b-4b9e-8c75-f62133241689" providerId="ADAL" clId="{825C4511-E761-476D-9203-3238D3A6EB59}" dt="2022-02-04T12:20:40.470" v="57" actId="2696"/>
        <pc:sldMkLst>
          <pc:docMk/>
          <pc:sldMk cId="0" sldId="261"/>
        </pc:sldMkLst>
      </pc:sldChg>
      <pc:sldChg chg="del">
        <pc:chgData name="Froduald Kabanza" userId="edf393d0-642b-4b9e-8c75-f62133241689" providerId="ADAL" clId="{825C4511-E761-476D-9203-3238D3A6EB59}" dt="2022-02-04T12:20:40.470" v="57" actId="2696"/>
        <pc:sldMkLst>
          <pc:docMk/>
          <pc:sldMk cId="0" sldId="262"/>
        </pc:sldMkLst>
      </pc:sldChg>
      <pc:sldChg chg="del">
        <pc:chgData name="Froduald Kabanza" userId="edf393d0-642b-4b9e-8c75-f62133241689" providerId="ADAL" clId="{825C4511-E761-476D-9203-3238D3A6EB59}" dt="2022-02-04T12:20:40.470" v="57" actId="2696"/>
        <pc:sldMkLst>
          <pc:docMk/>
          <pc:sldMk cId="0" sldId="264"/>
        </pc:sldMkLst>
      </pc:sldChg>
      <pc:sldChg chg="del">
        <pc:chgData name="Froduald Kabanza" userId="edf393d0-642b-4b9e-8c75-f62133241689" providerId="ADAL" clId="{825C4511-E761-476D-9203-3238D3A6EB59}" dt="2022-02-04T12:20:40.470" v="57" actId="2696"/>
        <pc:sldMkLst>
          <pc:docMk/>
          <pc:sldMk cId="0" sldId="265"/>
        </pc:sldMkLst>
      </pc:sldChg>
      <pc:sldChg chg="del">
        <pc:chgData name="Froduald Kabanza" userId="edf393d0-642b-4b9e-8c75-f62133241689" providerId="ADAL" clId="{825C4511-E761-476D-9203-3238D3A6EB59}" dt="2022-02-04T12:20:40.470" v="57" actId="2696"/>
        <pc:sldMkLst>
          <pc:docMk/>
          <pc:sldMk cId="0" sldId="268"/>
        </pc:sldMkLst>
      </pc:sldChg>
      <pc:sldChg chg="del">
        <pc:chgData name="Froduald Kabanza" userId="edf393d0-642b-4b9e-8c75-f62133241689" providerId="ADAL" clId="{825C4511-E761-476D-9203-3238D3A6EB59}" dt="2022-02-04T12:20:40.470" v="57" actId="2696"/>
        <pc:sldMkLst>
          <pc:docMk/>
          <pc:sldMk cId="0" sldId="272"/>
        </pc:sldMkLst>
      </pc:sldChg>
      <pc:sldChg chg="del">
        <pc:chgData name="Froduald Kabanza" userId="edf393d0-642b-4b9e-8c75-f62133241689" providerId="ADAL" clId="{825C4511-E761-476D-9203-3238D3A6EB59}" dt="2022-02-04T12:20:40.470" v="57" actId="2696"/>
        <pc:sldMkLst>
          <pc:docMk/>
          <pc:sldMk cId="0" sldId="273"/>
        </pc:sldMkLst>
      </pc:sldChg>
      <pc:sldChg chg="del">
        <pc:chgData name="Froduald Kabanza" userId="edf393d0-642b-4b9e-8c75-f62133241689" providerId="ADAL" clId="{825C4511-E761-476D-9203-3238D3A6EB59}" dt="2022-02-04T12:20:40.470" v="57" actId="2696"/>
        <pc:sldMkLst>
          <pc:docMk/>
          <pc:sldMk cId="0" sldId="274"/>
        </pc:sldMkLst>
      </pc:sldChg>
      <pc:sldChg chg="del">
        <pc:chgData name="Froduald Kabanza" userId="edf393d0-642b-4b9e-8c75-f62133241689" providerId="ADAL" clId="{825C4511-E761-476D-9203-3238D3A6EB59}" dt="2022-02-04T12:20:40.470" v="57" actId="2696"/>
        <pc:sldMkLst>
          <pc:docMk/>
          <pc:sldMk cId="0" sldId="275"/>
        </pc:sldMkLst>
      </pc:sldChg>
      <pc:sldChg chg="del">
        <pc:chgData name="Froduald Kabanza" userId="edf393d0-642b-4b9e-8c75-f62133241689" providerId="ADAL" clId="{825C4511-E761-476D-9203-3238D3A6EB59}" dt="2022-02-04T12:20:40.470" v="57" actId="2696"/>
        <pc:sldMkLst>
          <pc:docMk/>
          <pc:sldMk cId="0" sldId="276"/>
        </pc:sldMkLst>
      </pc:sldChg>
      <pc:sldChg chg="del">
        <pc:chgData name="Froduald Kabanza" userId="edf393d0-642b-4b9e-8c75-f62133241689" providerId="ADAL" clId="{825C4511-E761-476D-9203-3238D3A6EB59}" dt="2022-02-04T12:20:40.470" v="57" actId="2696"/>
        <pc:sldMkLst>
          <pc:docMk/>
          <pc:sldMk cId="1745173593" sldId="277"/>
        </pc:sldMkLst>
      </pc:sldChg>
      <pc:sldChg chg="del">
        <pc:chgData name="Froduald Kabanza" userId="edf393d0-642b-4b9e-8c75-f62133241689" providerId="ADAL" clId="{825C4511-E761-476D-9203-3238D3A6EB59}" dt="2022-02-04T12:20:40.470" v="57" actId="2696"/>
        <pc:sldMkLst>
          <pc:docMk/>
          <pc:sldMk cId="0" sldId="278"/>
        </pc:sldMkLst>
      </pc:sldChg>
      <pc:sldChg chg="del">
        <pc:chgData name="Froduald Kabanza" userId="edf393d0-642b-4b9e-8c75-f62133241689" providerId="ADAL" clId="{825C4511-E761-476D-9203-3238D3A6EB59}" dt="2022-02-04T12:20:40.470" v="57" actId="2696"/>
        <pc:sldMkLst>
          <pc:docMk/>
          <pc:sldMk cId="0" sldId="283"/>
        </pc:sldMkLst>
      </pc:sldChg>
      <pc:sldChg chg="del">
        <pc:chgData name="Froduald Kabanza" userId="edf393d0-642b-4b9e-8c75-f62133241689" providerId="ADAL" clId="{825C4511-E761-476D-9203-3238D3A6EB59}" dt="2022-02-04T12:20:40.470" v="57" actId="2696"/>
        <pc:sldMkLst>
          <pc:docMk/>
          <pc:sldMk cId="0" sldId="284"/>
        </pc:sldMkLst>
      </pc:sldChg>
      <pc:sldChg chg="del">
        <pc:chgData name="Froduald Kabanza" userId="edf393d0-642b-4b9e-8c75-f62133241689" providerId="ADAL" clId="{825C4511-E761-476D-9203-3238D3A6EB59}" dt="2022-02-04T12:20:40.470" v="57" actId="2696"/>
        <pc:sldMkLst>
          <pc:docMk/>
          <pc:sldMk cId="0" sldId="286"/>
        </pc:sldMkLst>
      </pc:sldChg>
      <pc:sldChg chg="del">
        <pc:chgData name="Froduald Kabanza" userId="edf393d0-642b-4b9e-8c75-f62133241689" providerId="ADAL" clId="{825C4511-E761-476D-9203-3238D3A6EB59}" dt="2022-02-04T12:20:40.470" v="57" actId="2696"/>
        <pc:sldMkLst>
          <pc:docMk/>
          <pc:sldMk cId="0" sldId="287"/>
        </pc:sldMkLst>
      </pc:sldChg>
      <pc:sldChg chg="del">
        <pc:chgData name="Froduald Kabanza" userId="edf393d0-642b-4b9e-8c75-f62133241689" providerId="ADAL" clId="{825C4511-E761-476D-9203-3238D3A6EB59}" dt="2022-02-04T12:20:40.470" v="57" actId="2696"/>
        <pc:sldMkLst>
          <pc:docMk/>
          <pc:sldMk cId="0" sldId="290"/>
        </pc:sldMkLst>
      </pc:sldChg>
      <pc:sldChg chg="del">
        <pc:chgData name="Froduald Kabanza" userId="edf393d0-642b-4b9e-8c75-f62133241689" providerId="ADAL" clId="{825C4511-E761-476D-9203-3238D3A6EB59}" dt="2022-02-04T12:20:40.470" v="57" actId="2696"/>
        <pc:sldMkLst>
          <pc:docMk/>
          <pc:sldMk cId="0" sldId="314"/>
        </pc:sldMkLst>
      </pc:sldChg>
      <pc:sldChg chg="del">
        <pc:chgData name="Froduald Kabanza" userId="edf393d0-642b-4b9e-8c75-f62133241689" providerId="ADAL" clId="{825C4511-E761-476D-9203-3238D3A6EB59}" dt="2022-02-04T12:20:40.470" v="57" actId="2696"/>
        <pc:sldMkLst>
          <pc:docMk/>
          <pc:sldMk cId="0" sldId="315"/>
        </pc:sldMkLst>
      </pc:sldChg>
      <pc:sldChg chg="del">
        <pc:chgData name="Froduald Kabanza" userId="edf393d0-642b-4b9e-8c75-f62133241689" providerId="ADAL" clId="{825C4511-E761-476D-9203-3238D3A6EB59}" dt="2022-02-04T12:20:40.470" v="57" actId="2696"/>
        <pc:sldMkLst>
          <pc:docMk/>
          <pc:sldMk cId="0" sldId="316"/>
        </pc:sldMkLst>
      </pc:sldChg>
      <pc:sldChg chg="del">
        <pc:chgData name="Froduald Kabanza" userId="edf393d0-642b-4b9e-8c75-f62133241689" providerId="ADAL" clId="{825C4511-E761-476D-9203-3238D3A6EB59}" dt="2022-02-04T12:20:40.470" v="57" actId="2696"/>
        <pc:sldMkLst>
          <pc:docMk/>
          <pc:sldMk cId="3217276860" sldId="318"/>
        </pc:sldMkLst>
      </pc:sldChg>
      <pc:sldChg chg="del">
        <pc:chgData name="Froduald Kabanza" userId="edf393d0-642b-4b9e-8c75-f62133241689" providerId="ADAL" clId="{825C4511-E761-476D-9203-3238D3A6EB59}" dt="2022-02-04T12:20:40.470" v="57" actId="2696"/>
        <pc:sldMkLst>
          <pc:docMk/>
          <pc:sldMk cId="1707604666" sldId="320"/>
        </pc:sldMkLst>
      </pc:sldChg>
      <pc:sldChg chg="del">
        <pc:chgData name="Froduald Kabanza" userId="edf393d0-642b-4b9e-8c75-f62133241689" providerId="ADAL" clId="{825C4511-E761-476D-9203-3238D3A6EB59}" dt="2022-02-04T12:20:40.470" v="57" actId="2696"/>
        <pc:sldMkLst>
          <pc:docMk/>
          <pc:sldMk cId="3579281604" sldId="321"/>
        </pc:sldMkLst>
      </pc:sldChg>
      <pc:sldChg chg="del">
        <pc:chgData name="Froduald Kabanza" userId="edf393d0-642b-4b9e-8c75-f62133241689" providerId="ADAL" clId="{825C4511-E761-476D-9203-3238D3A6EB59}" dt="2022-02-04T12:20:40.470" v="57" actId="2696"/>
        <pc:sldMkLst>
          <pc:docMk/>
          <pc:sldMk cId="0" sldId="322"/>
        </pc:sldMkLst>
      </pc:sldChg>
      <pc:sldChg chg="del">
        <pc:chgData name="Froduald Kabanza" userId="edf393d0-642b-4b9e-8c75-f62133241689" providerId="ADAL" clId="{825C4511-E761-476D-9203-3238D3A6EB59}" dt="2022-02-04T12:20:40.470" v="57" actId="2696"/>
        <pc:sldMkLst>
          <pc:docMk/>
          <pc:sldMk cId="1814335794" sldId="323"/>
        </pc:sldMkLst>
      </pc:sldChg>
      <pc:sldChg chg="del">
        <pc:chgData name="Froduald Kabanza" userId="edf393d0-642b-4b9e-8c75-f62133241689" providerId="ADAL" clId="{825C4511-E761-476D-9203-3238D3A6EB59}" dt="2022-02-04T12:20:40.470" v="57" actId="2696"/>
        <pc:sldMkLst>
          <pc:docMk/>
          <pc:sldMk cId="1100372346" sldId="324"/>
        </pc:sldMkLst>
      </pc:sldChg>
      <pc:sldChg chg="del">
        <pc:chgData name="Froduald Kabanza" userId="edf393d0-642b-4b9e-8c75-f62133241689" providerId="ADAL" clId="{825C4511-E761-476D-9203-3238D3A6EB59}" dt="2022-02-04T12:20:40.470" v="57" actId="2696"/>
        <pc:sldMkLst>
          <pc:docMk/>
          <pc:sldMk cId="2866661786" sldId="325"/>
        </pc:sldMkLst>
      </pc:sldChg>
      <pc:sldChg chg="del">
        <pc:chgData name="Froduald Kabanza" userId="edf393d0-642b-4b9e-8c75-f62133241689" providerId="ADAL" clId="{825C4511-E761-476D-9203-3238D3A6EB59}" dt="2022-02-04T12:20:40.470" v="57" actId="2696"/>
        <pc:sldMkLst>
          <pc:docMk/>
          <pc:sldMk cId="2424442399" sldId="326"/>
        </pc:sldMkLst>
      </pc:sldChg>
      <pc:sldChg chg="del">
        <pc:chgData name="Froduald Kabanza" userId="edf393d0-642b-4b9e-8c75-f62133241689" providerId="ADAL" clId="{825C4511-E761-476D-9203-3238D3A6EB59}" dt="2022-02-04T12:20:40.470" v="57" actId="2696"/>
        <pc:sldMkLst>
          <pc:docMk/>
          <pc:sldMk cId="0" sldId="327"/>
        </pc:sldMkLst>
      </pc:sldChg>
      <pc:sldChg chg="del">
        <pc:chgData name="Froduald Kabanza" userId="edf393d0-642b-4b9e-8c75-f62133241689" providerId="ADAL" clId="{825C4511-E761-476D-9203-3238D3A6EB59}" dt="2022-02-04T12:20:40.470" v="57" actId="2696"/>
        <pc:sldMkLst>
          <pc:docMk/>
          <pc:sldMk cId="4037519522" sldId="328"/>
        </pc:sldMkLst>
      </pc:sldChg>
      <pc:sldChg chg="del">
        <pc:chgData name="Froduald Kabanza" userId="edf393d0-642b-4b9e-8c75-f62133241689" providerId="ADAL" clId="{825C4511-E761-476D-9203-3238D3A6EB59}" dt="2022-02-04T12:20:40.470" v="57" actId="2696"/>
        <pc:sldMkLst>
          <pc:docMk/>
          <pc:sldMk cId="0" sldId="329"/>
        </pc:sldMkLst>
      </pc:sldChg>
      <pc:sldChg chg="del">
        <pc:chgData name="Froduald Kabanza" userId="edf393d0-642b-4b9e-8c75-f62133241689" providerId="ADAL" clId="{825C4511-E761-476D-9203-3238D3A6EB59}" dt="2022-02-04T12:20:40.470" v="57" actId="2696"/>
        <pc:sldMkLst>
          <pc:docMk/>
          <pc:sldMk cId="0" sldId="330"/>
        </pc:sldMkLst>
      </pc:sldChg>
      <pc:sldChg chg="del">
        <pc:chgData name="Froduald Kabanza" userId="edf393d0-642b-4b9e-8c75-f62133241689" providerId="ADAL" clId="{825C4511-E761-476D-9203-3238D3A6EB59}" dt="2022-02-04T12:20:40.470" v="57" actId="2696"/>
        <pc:sldMkLst>
          <pc:docMk/>
          <pc:sldMk cId="0" sldId="331"/>
        </pc:sldMkLst>
      </pc:sldChg>
      <pc:sldChg chg="modSp mod">
        <pc:chgData name="Froduald Kabanza" userId="edf393d0-642b-4b9e-8c75-f62133241689" providerId="ADAL" clId="{825C4511-E761-476D-9203-3238D3A6EB59}" dt="2022-02-06T00:25:38.568" v="19048" actId="20577"/>
        <pc:sldMkLst>
          <pc:docMk/>
          <pc:sldMk cId="154423500" sldId="332"/>
        </pc:sldMkLst>
        <pc:spChg chg="mod">
          <ac:chgData name="Froduald Kabanza" userId="edf393d0-642b-4b9e-8c75-f62133241689" providerId="ADAL" clId="{825C4511-E761-476D-9203-3238D3A6EB59}" dt="2022-02-06T00:25:38.568" v="19048" actId="20577"/>
          <ac:spMkLst>
            <pc:docMk/>
            <pc:sldMk cId="154423500" sldId="332"/>
            <ac:spMk id="6" creationId="{50B0FB34-D872-45C2-9416-85ECF442F569}"/>
          </ac:spMkLst>
        </pc:spChg>
      </pc:sldChg>
      <pc:sldChg chg="del">
        <pc:chgData name="Froduald Kabanza" userId="edf393d0-642b-4b9e-8c75-f62133241689" providerId="ADAL" clId="{825C4511-E761-476D-9203-3238D3A6EB59}" dt="2022-02-04T12:20:40.470" v="57" actId="2696"/>
        <pc:sldMkLst>
          <pc:docMk/>
          <pc:sldMk cId="3391675613" sldId="333"/>
        </pc:sldMkLst>
      </pc:sldChg>
      <pc:sldChg chg="del">
        <pc:chgData name="Froduald Kabanza" userId="edf393d0-642b-4b9e-8c75-f62133241689" providerId="ADAL" clId="{825C4511-E761-476D-9203-3238D3A6EB59}" dt="2022-02-04T12:20:40.470" v="57" actId="2696"/>
        <pc:sldMkLst>
          <pc:docMk/>
          <pc:sldMk cId="0" sldId="334"/>
        </pc:sldMkLst>
      </pc:sldChg>
      <pc:sldChg chg="del">
        <pc:chgData name="Froduald Kabanza" userId="edf393d0-642b-4b9e-8c75-f62133241689" providerId="ADAL" clId="{825C4511-E761-476D-9203-3238D3A6EB59}" dt="2022-02-04T12:20:40.470" v="57" actId="2696"/>
        <pc:sldMkLst>
          <pc:docMk/>
          <pc:sldMk cId="200355967" sldId="335"/>
        </pc:sldMkLst>
      </pc:sldChg>
      <pc:sldChg chg="del">
        <pc:chgData name="Froduald Kabanza" userId="edf393d0-642b-4b9e-8c75-f62133241689" providerId="ADAL" clId="{825C4511-E761-476D-9203-3238D3A6EB59}" dt="2022-02-04T12:20:40.470" v="57" actId="2696"/>
        <pc:sldMkLst>
          <pc:docMk/>
          <pc:sldMk cId="0" sldId="336"/>
        </pc:sldMkLst>
      </pc:sldChg>
      <pc:sldChg chg="del">
        <pc:chgData name="Froduald Kabanza" userId="edf393d0-642b-4b9e-8c75-f62133241689" providerId="ADAL" clId="{825C4511-E761-476D-9203-3238D3A6EB59}" dt="2022-02-04T12:20:40.470" v="57" actId="2696"/>
        <pc:sldMkLst>
          <pc:docMk/>
          <pc:sldMk cId="2091568452" sldId="337"/>
        </pc:sldMkLst>
      </pc:sldChg>
      <pc:sldChg chg="del">
        <pc:chgData name="Froduald Kabanza" userId="edf393d0-642b-4b9e-8c75-f62133241689" providerId="ADAL" clId="{825C4511-E761-476D-9203-3238D3A6EB59}" dt="2022-02-04T12:20:40.470" v="57" actId="2696"/>
        <pc:sldMkLst>
          <pc:docMk/>
          <pc:sldMk cId="3438637359" sldId="338"/>
        </pc:sldMkLst>
      </pc:sldChg>
      <pc:sldChg chg="del">
        <pc:chgData name="Froduald Kabanza" userId="edf393d0-642b-4b9e-8c75-f62133241689" providerId="ADAL" clId="{825C4511-E761-476D-9203-3238D3A6EB59}" dt="2022-02-04T12:20:40.470" v="57" actId="2696"/>
        <pc:sldMkLst>
          <pc:docMk/>
          <pc:sldMk cId="1904220771" sldId="339"/>
        </pc:sldMkLst>
      </pc:sldChg>
      <pc:sldChg chg="del">
        <pc:chgData name="Froduald Kabanza" userId="edf393d0-642b-4b9e-8c75-f62133241689" providerId="ADAL" clId="{825C4511-E761-476D-9203-3238D3A6EB59}" dt="2022-02-04T12:20:40.470" v="57" actId="2696"/>
        <pc:sldMkLst>
          <pc:docMk/>
          <pc:sldMk cId="1280916642" sldId="340"/>
        </pc:sldMkLst>
      </pc:sldChg>
      <pc:sldChg chg="del">
        <pc:chgData name="Froduald Kabanza" userId="edf393d0-642b-4b9e-8c75-f62133241689" providerId="ADAL" clId="{825C4511-E761-476D-9203-3238D3A6EB59}" dt="2022-02-04T12:20:40.470" v="57" actId="2696"/>
        <pc:sldMkLst>
          <pc:docMk/>
          <pc:sldMk cId="2578703394" sldId="341"/>
        </pc:sldMkLst>
      </pc:sldChg>
      <pc:sldChg chg="del">
        <pc:chgData name="Froduald Kabanza" userId="edf393d0-642b-4b9e-8c75-f62133241689" providerId="ADAL" clId="{825C4511-E761-476D-9203-3238D3A6EB59}" dt="2022-02-04T12:20:40.470" v="57" actId="2696"/>
        <pc:sldMkLst>
          <pc:docMk/>
          <pc:sldMk cId="3330808840" sldId="342"/>
        </pc:sldMkLst>
      </pc:sldChg>
      <pc:sldChg chg="del">
        <pc:chgData name="Froduald Kabanza" userId="edf393d0-642b-4b9e-8c75-f62133241689" providerId="ADAL" clId="{825C4511-E761-476D-9203-3238D3A6EB59}" dt="2022-02-04T12:20:40.470" v="57" actId="2696"/>
        <pc:sldMkLst>
          <pc:docMk/>
          <pc:sldMk cId="1697815425" sldId="343"/>
        </pc:sldMkLst>
      </pc:sldChg>
      <pc:sldChg chg="del">
        <pc:chgData name="Froduald Kabanza" userId="edf393d0-642b-4b9e-8c75-f62133241689" providerId="ADAL" clId="{825C4511-E761-476D-9203-3238D3A6EB59}" dt="2022-02-04T12:20:40.470" v="57" actId="2696"/>
        <pc:sldMkLst>
          <pc:docMk/>
          <pc:sldMk cId="0" sldId="344"/>
        </pc:sldMkLst>
      </pc:sldChg>
      <pc:sldChg chg="del">
        <pc:chgData name="Froduald Kabanza" userId="edf393d0-642b-4b9e-8c75-f62133241689" providerId="ADAL" clId="{825C4511-E761-476D-9203-3238D3A6EB59}" dt="2022-02-04T12:20:40.470" v="57" actId="2696"/>
        <pc:sldMkLst>
          <pc:docMk/>
          <pc:sldMk cId="4251277817" sldId="345"/>
        </pc:sldMkLst>
      </pc:sldChg>
      <pc:sldChg chg="del">
        <pc:chgData name="Froduald Kabanza" userId="edf393d0-642b-4b9e-8c75-f62133241689" providerId="ADAL" clId="{825C4511-E761-476D-9203-3238D3A6EB59}" dt="2022-02-04T12:20:40.470" v="57" actId="2696"/>
        <pc:sldMkLst>
          <pc:docMk/>
          <pc:sldMk cId="3109108702" sldId="346"/>
        </pc:sldMkLst>
      </pc:sldChg>
      <pc:sldChg chg="del">
        <pc:chgData name="Froduald Kabanza" userId="edf393d0-642b-4b9e-8c75-f62133241689" providerId="ADAL" clId="{825C4511-E761-476D-9203-3238D3A6EB59}" dt="2022-02-04T12:20:40.470" v="57" actId="2696"/>
        <pc:sldMkLst>
          <pc:docMk/>
          <pc:sldMk cId="515641038" sldId="347"/>
        </pc:sldMkLst>
      </pc:sldChg>
      <pc:sldChg chg="del">
        <pc:chgData name="Froduald Kabanza" userId="edf393d0-642b-4b9e-8c75-f62133241689" providerId="ADAL" clId="{825C4511-E761-476D-9203-3238D3A6EB59}" dt="2022-02-04T12:20:40.470" v="57" actId="2696"/>
        <pc:sldMkLst>
          <pc:docMk/>
          <pc:sldMk cId="278134352" sldId="348"/>
        </pc:sldMkLst>
      </pc:sldChg>
      <pc:sldChg chg="del">
        <pc:chgData name="Froduald Kabanza" userId="edf393d0-642b-4b9e-8c75-f62133241689" providerId="ADAL" clId="{825C4511-E761-476D-9203-3238D3A6EB59}" dt="2022-02-04T12:20:40.470" v="57" actId="2696"/>
        <pc:sldMkLst>
          <pc:docMk/>
          <pc:sldMk cId="2508412678" sldId="349"/>
        </pc:sldMkLst>
      </pc:sldChg>
      <pc:sldChg chg="del">
        <pc:chgData name="Froduald Kabanza" userId="edf393d0-642b-4b9e-8c75-f62133241689" providerId="ADAL" clId="{825C4511-E761-476D-9203-3238D3A6EB59}" dt="2022-02-04T12:20:40.470" v="57" actId="2696"/>
        <pc:sldMkLst>
          <pc:docMk/>
          <pc:sldMk cId="3039023100" sldId="350"/>
        </pc:sldMkLst>
      </pc:sldChg>
      <pc:sldChg chg="del">
        <pc:chgData name="Froduald Kabanza" userId="edf393d0-642b-4b9e-8c75-f62133241689" providerId="ADAL" clId="{825C4511-E761-476D-9203-3238D3A6EB59}" dt="2022-02-04T12:20:40.470" v="57" actId="2696"/>
        <pc:sldMkLst>
          <pc:docMk/>
          <pc:sldMk cId="0" sldId="351"/>
        </pc:sldMkLst>
      </pc:sldChg>
      <pc:sldChg chg="del">
        <pc:chgData name="Froduald Kabanza" userId="edf393d0-642b-4b9e-8c75-f62133241689" providerId="ADAL" clId="{825C4511-E761-476D-9203-3238D3A6EB59}" dt="2022-02-04T12:20:40.470" v="57" actId="2696"/>
        <pc:sldMkLst>
          <pc:docMk/>
          <pc:sldMk cId="3755055910" sldId="352"/>
        </pc:sldMkLst>
      </pc:sldChg>
      <pc:sldChg chg="del">
        <pc:chgData name="Froduald Kabanza" userId="edf393d0-642b-4b9e-8c75-f62133241689" providerId="ADAL" clId="{825C4511-E761-476D-9203-3238D3A6EB59}" dt="2022-02-04T12:20:40.470" v="57" actId="2696"/>
        <pc:sldMkLst>
          <pc:docMk/>
          <pc:sldMk cId="3498857629" sldId="353"/>
        </pc:sldMkLst>
      </pc:sldChg>
      <pc:sldChg chg="del">
        <pc:chgData name="Froduald Kabanza" userId="edf393d0-642b-4b9e-8c75-f62133241689" providerId="ADAL" clId="{825C4511-E761-476D-9203-3238D3A6EB59}" dt="2022-02-04T12:20:40.470" v="57" actId="2696"/>
        <pc:sldMkLst>
          <pc:docMk/>
          <pc:sldMk cId="896022897" sldId="354"/>
        </pc:sldMkLst>
      </pc:sldChg>
      <pc:sldChg chg="del">
        <pc:chgData name="Froduald Kabanza" userId="edf393d0-642b-4b9e-8c75-f62133241689" providerId="ADAL" clId="{825C4511-E761-476D-9203-3238D3A6EB59}" dt="2022-02-04T12:20:40.470" v="57" actId="2696"/>
        <pc:sldMkLst>
          <pc:docMk/>
          <pc:sldMk cId="120254367" sldId="355"/>
        </pc:sldMkLst>
      </pc:sldChg>
      <pc:sldChg chg="del">
        <pc:chgData name="Froduald Kabanza" userId="edf393d0-642b-4b9e-8c75-f62133241689" providerId="ADAL" clId="{825C4511-E761-476D-9203-3238D3A6EB59}" dt="2022-02-04T12:20:40.470" v="57" actId="2696"/>
        <pc:sldMkLst>
          <pc:docMk/>
          <pc:sldMk cId="0" sldId="370"/>
        </pc:sldMkLst>
      </pc:sldChg>
      <pc:sldChg chg="del">
        <pc:chgData name="Froduald Kabanza" userId="edf393d0-642b-4b9e-8c75-f62133241689" providerId="ADAL" clId="{825C4511-E761-476D-9203-3238D3A6EB59}" dt="2022-02-04T12:20:40.470" v="57" actId="2696"/>
        <pc:sldMkLst>
          <pc:docMk/>
          <pc:sldMk cId="0" sldId="371"/>
        </pc:sldMkLst>
      </pc:sldChg>
      <pc:sldChg chg="del">
        <pc:chgData name="Froduald Kabanza" userId="edf393d0-642b-4b9e-8c75-f62133241689" providerId="ADAL" clId="{825C4511-E761-476D-9203-3238D3A6EB59}" dt="2022-02-04T12:20:40.470" v="57" actId="2696"/>
        <pc:sldMkLst>
          <pc:docMk/>
          <pc:sldMk cId="0" sldId="372"/>
        </pc:sldMkLst>
      </pc:sldChg>
      <pc:sldChg chg="del">
        <pc:chgData name="Froduald Kabanza" userId="edf393d0-642b-4b9e-8c75-f62133241689" providerId="ADAL" clId="{825C4511-E761-476D-9203-3238D3A6EB59}" dt="2022-02-04T12:20:40.470" v="57" actId="2696"/>
        <pc:sldMkLst>
          <pc:docMk/>
          <pc:sldMk cId="0" sldId="373"/>
        </pc:sldMkLst>
      </pc:sldChg>
      <pc:sldChg chg="del">
        <pc:chgData name="Froduald Kabanza" userId="edf393d0-642b-4b9e-8c75-f62133241689" providerId="ADAL" clId="{825C4511-E761-476D-9203-3238D3A6EB59}" dt="2022-02-04T12:20:40.470" v="57" actId="2696"/>
        <pc:sldMkLst>
          <pc:docMk/>
          <pc:sldMk cId="0" sldId="374"/>
        </pc:sldMkLst>
      </pc:sldChg>
      <pc:sldChg chg="del">
        <pc:chgData name="Froduald Kabanza" userId="edf393d0-642b-4b9e-8c75-f62133241689" providerId="ADAL" clId="{825C4511-E761-476D-9203-3238D3A6EB59}" dt="2022-02-04T12:20:40.470" v="57" actId="2696"/>
        <pc:sldMkLst>
          <pc:docMk/>
          <pc:sldMk cId="0" sldId="375"/>
        </pc:sldMkLst>
      </pc:sldChg>
      <pc:sldChg chg="del">
        <pc:chgData name="Froduald Kabanza" userId="edf393d0-642b-4b9e-8c75-f62133241689" providerId="ADAL" clId="{825C4511-E761-476D-9203-3238D3A6EB59}" dt="2022-02-04T12:20:40.470" v="57" actId="2696"/>
        <pc:sldMkLst>
          <pc:docMk/>
          <pc:sldMk cId="0" sldId="376"/>
        </pc:sldMkLst>
      </pc:sldChg>
      <pc:sldChg chg="del">
        <pc:chgData name="Froduald Kabanza" userId="edf393d0-642b-4b9e-8c75-f62133241689" providerId="ADAL" clId="{825C4511-E761-476D-9203-3238D3A6EB59}" dt="2022-02-04T12:20:40.470" v="57" actId="2696"/>
        <pc:sldMkLst>
          <pc:docMk/>
          <pc:sldMk cId="0" sldId="377"/>
        </pc:sldMkLst>
      </pc:sldChg>
      <pc:sldChg chg="del">
        <pc:chgData name="Froduald Kabanza" userId="edf393d0-642b-4b9e-8c75-f62133241689" providerId="ADAL" clId="{825C4511-E761-476D-9203-3238D3A6EB59}" dt="2022-02-04T12:20:40.470" v="57" actId="2696"/>
        <pc:sldMkLst>
          <pc:docMk/>
          <pc:sldMk cId="0" sldId="378"/>
        </pc:sldMkLst>
      </pc:sldChg>
      <pc:sldChg chg="del">
        <pc:chgData name="Froduald Kabanza" userId="edf393d0-642b-4b9e-8c75-f62133241689" providerId="ADAL" clId="{825C4511-E761-476D-9203-3238D3A6EB59}" dt="2022-02-04T12:20:40.470" v="57" actId="2696"/>
        <pc:sldMkLst>
          <pc:docMk/>
          <pc:sldMk cId="0" sldId="379"/>
        </pc:sldMkLst>
      </pc:sldChg>
      <pc:sldChg chg="del">
        <pc:chgData name="Froduald Kabanza" userId="edf393d0-642b-4b9e-8c75-f62133241689" providerId="ADAL" clId="{825C4511-E761-476D-9203-3238D3A6EB59}" dt="2022-02-04T12:20:40.470" v="57" actId="2696"/>
        <pc:sldMkLst>
          <pc:docMk/>
          <pc:sldMk cId="0" sldId="380"/>
        </pc:sldMkLst>
      </pc:sldChg>
      <pc:sldChg chg="del">
        <pc:chgData name="Froduald Kabanza" userId="edf393d0-642b-4b9e-8c75-f62133241689" providerId="ADAL" clId="{825C4511-E761-476D-9203-3238D3A6EB59}" dt="2022-02-04T12:20:40.470" v="57" actId="2696"/>
        <pc:sldMkLst>
          <pc:docMk/>
          <pc:sldMk cId="0" sldId="381"/>
        </pc:sldMkLst>
      </pc:sldChg>
      <pc:sldChg chg="del">
        <pc:chgData name="Froduald Kabanza" userId="edf393d0-642b-4b9e-8c75-f62133241689" providerId="ADAL" clId="{825C4511-E761-476D-9203-3238D3A6EB59}" dt="2022-02-04T12:20:40.470" v="57" actId="2696"/>
        <pc:sldMkLst>
          <pc:docMk/>
          <pc:sldMk cId="0" sldId="382"/>
        </pc:sldMkLst>
      </pc:sldChg>
      <pc:sldChg chg="del">
        <pc:chgData name="Froduald Kabanza" userId="edf393d0-642b-4b9e-8c75-f62133241689" providerId="ADAL" clId="{825C4511-E761-476D-9203-3238D3A6EB59}" dt="2022-02-04T12:20:40.470" v="57" actId="2696"/>
        <pc:sldMkLst>
          <pc:docMk/>
          <pc:sldMk cId="0" sldId="383"/>
        </pc:sldMkLst>
      </pc:sldChg>
      <pc:sldChg chg="del">
        <pc:chgData name="Froduald Kabanza" userId="edf393d0-642b-4b9e-8c75-f62133241689" providerId="ADAL" clId="{825C4511-E761-476D-9203-3238D3A6EB59}" dt="2022-02-04T12:20:40.470" v="57" actId="2696"/>
        <pc:sldMkLst>
          <pc:docMk/>
          <pc:sldMk cId="0" sldId="384"/>
        </pc:sldMkLst>
      </pc:sldChg>
      <pc:sldChg chg="del">
        <pc:chgData name="Froduald Kabanza" userId="edf393d0-642b-4b9e-8c75-f62133241689" providerId="ADAL" clId="{825C4511-E761-476D-9203-3238D3A6EB59}" dt="2022-02-04T12:20:40.470" v="57" actId="2696"/>
        <pc:sldMkLst>
          <pc:docMk/>
          <pc:sldMk cId="0" sldId="385"/>
        </pc:sldMkLst>
      </pc:sldChg>
      <pc:sldChg chg="del">
        <pc:chgData name="Froduald Kabanza" userId="edf393d0-642b-4b9e-8c75-f62133241689" providerId="ADAL" clId="{825C4511-E761-476D-9203-3238D3A6EB59}" dt="2022-02-04T12:20:40.470" v="57" actId="2696"/>
        <pc:sldMkLst>
          <pc:docMk/>
          <pc:sldMk cId="0" sldId="386"/>
        </pc:sldMkLst>
      </pc:sldChg>
      <pc:sldChg chg="del">
        <pc:chgData name="Froduald Kabanza" userId="edf393d0-642b-4b9e-8c75-f62133241689" providerId="ADAL" clId="{825C4511-E761-476D-9203-3238D3A6EB59}" dt="2022-02-04T12:20:40.470" v="57" actId="2696"/>
        <pc:sldMkLst>
          <pc:docMk/>
          <pc:sldMk cId="0" sldId="387"/>
        </pc:sldMkLst>
      </pc:sldChg>
      <pc:sldChg chg="del">
        <pc:chgData name="Froduald Kabanza" userId="edf393d0-642b-4b9e-8c75-f62133241689" providerId="ADAL" clId="{825C4511-E761-476D-9203-3238D3A6EB59}" dt="2022-02-04T12:20:40.470" v="57" actId="2696"/>
        <pc:sldMkLst>
          <pc:docMk/>
          <pc:sldMk cId="0" sldId="388"/>
        </pc:sldMkLst>
      </pc:sldChg>
      <pc:sldChg chg="del">
        <pc:chgData name="Froduald Kabanza" userId="edf393d0-642b-4b9e-8c75-f62133241689" providerId="ADAL" clId="{825C4511-E761-476D-9203-3238D3A6EB59}" dt="2022-02-04T12:20:40.470" v="57" actId="2696"/>
        <pc:sldMkLst>
          <pc:docMk/>
          <pc:sldMk cId="0" sldId="389"/>
        </pc:sldMkLst>
      </pc:sldChg>
      <pc:sldChg chg="del">
        <pc:chgData name="Froduald Kabanza" userId="edf393d0-642b-4b9e-8c75-f62133241689" providerId="ADAL" clId="{825C4511-E761-476D-9203-3238D3A6EB59}" dt="2022-02-04T12:20:40.470" v="57" actId="2696"/>
        <pc:sldMkLst>
          <pc:docMk/>
          <pc:sldMk cId="0" sldId="390"/>
        </pc:sldMkLst>
      </pc:sldChg>
      <pc:sldChg chg="del">
        <pc:chgData name="Froduald Kabanza" userId="edf393d0-642b-4b9e-8c75-f62133241689" providerId="ADAL" clId="{825C4511-E761-476D-9203-3238D3A6EB59}" dt="2022-02-04T12:20:40.470" v="57" actId="2696"/>
        <pc:sldMkLst>
          <pc:docMk/>
          <pc:sldMk cId="0" sldId="393"/>
        </pc:sldMkLst>
      </pc:sldChg>
      <pc:sldChg chg="del">
        <pc:chgData name="Froduald Kabanza" userId="edf393d0-642b-4b9e-8c75-f62133241689" providerId="ADAL" clId="{825C4511-E761-476D-9203-3238D3A6EB59}" dt="2022-02-04T12:20:40.470" v="57" actId="2696"/>
        <pc:sldMkLst>
          <pc:docMk/>
          <pc:sldMk cId="0" sldId="394"/>
        </pc:sldMkLst>
      </pc:sldChg>
      <pc:sldChg chg="del">
        <pc:chgData name="Froduald Kabanza" userId="edf393d0-642b-4b9e-8c75-f62133241689" providerId="ADAL" clId="{825C4511-E761-476D-9203-3238D3A6EB59}" dt="2022-02-04T12:20:40.470" v="57" actId="2696"/>
        <pc:sldMkLst>
          <pc:docMk/>
          <pc:sldMk cId="0" sldId="395"/>
        </pc:sldMkLst>
      </pc:sldChg>
      <pc:sldChg chg="del">
        <pc:chgData name="Froduald Kabanza" userId="edf393d0-642b-4b9e-8c75-f62133241689" providerId="ADAL" clId="{825C4511-E761-476D-9203-3238D3A6EB59}" dt="2022-02-04T12:20:40.470" v="57" actId="2696"/>
        <pc:sldMkLst>
          <pc:docMk/>
          <pc:sldMk cId="0" sldId="396"/>
        </pc:sldMkLst>
      </pc:sldChg>
      <pc:sldChg chg="del">
        <pc:chgData name="Froduald Kabanza" userId="edf393d0-642b-4b9e-8c75-f62133241689" providerId="ADAL" clId="{825C4511-E761-476D-9203-3238D3A6EB59}" dt="2022-02-04T12:20:40.470" v="57" actId="2696"/>
        <pc:sldMkLst>
          <pc:docMk/>
          <pc:sldMk cId="0" sldId="399"/>
        </pc:sldMkLst>
      </pc:sldChg>
      <pc:sldChg chg="del">
        <pc:chgData name="Froduald Kabanza" userId="edf393d0-642b-4b9e-8c75-f62133241689" providerId="ADAL" clId="{825C4511-E761-476D-9203-3238D3A6EB59}" dt="2022-02-04T12:20:40.470" v="57" actId="2696"/>
        <pc:sldMkLst>
          <pc:docMk/>
          <pc:sldMk cId="3270955028" sldId="402"/>
        </pc:sldMkLst>
      </pc:sldChg>
      <pc:sldChg chg="del">
        <pc:chgData name="Froduald Kabanza" userId="edf393d0-642b-4b9e-8c75-f62133241689" providerId="ADAL" clId="{825C4511-E761-476D-9203-3238D3A6EB59}" dt="2022-02-04T12:20:40.470" v="57" actId="2696"/>
        <pc:sldMkLst>
          <pc:docMk/>
          <pc:sldMk cId="2240767122" sldId="403"/>
        </pc:sldMkLst>
      </pc:sldChg>
      <pc:sldChg chg="del">
        <pc:chgData name="Froduald Kabanza" userId="edf393d0-642b-4b9e-8c75-f62133241689" providerId="ADAL" clId="{825C4511-E761-476D-9203-3238D3A6EB59}" dt="2022-02-04T12:20:40.470" v="57" actId="2696"/>
        <pc:sldMkLst>
          <pc:docMk/>
          <pc:sldMk cId="106664215" sldId="404"/>
        </pc:sldMkLst>
      </pc:sldChg>
      <pc:sldChg chg="modSp add mod">
        <pc:chgData name="Froduald Kabanza" userId="edf393d0-642b-4b9e-8c75-f62133241689" providerId="ADAL" clId="{825C4511-E761-476D-9203-3238D3A6EB59}" dt="2022-02-06T00:08:48.587" v="18948" actId="5793"/>
        <pc:sldMkLst>
          <pc:docMk/>
          <pc:sldMk cId="0" sldId="405"/>
        </pc:sldMkLst>
        <pc:spChg chg="mod">
          <ac:chgData name="Froduald Kabanza" userId="edf393d0-642b-4b9e-8c75-f62133241689" providerId="ADAL" clId="{825C4511-E761-476D-9203-3238D3A6EB59}" dt="2022-02-06T00:08:48.587" v="18948" actId="5793"/>
          <ac:spMkLst>
            <pc:docMk/>
            <pc:sldMk cId="0" sldId="405"/>
            <ac:spMk id="78850" creationId="{C81B3FC2-3C01-48F2-9B5E-77939DC003EE}"/>
          </ac:spMkLst>
        </pc:spChg>
      </pc:sldChg>
      <pc:sldChg chg="del">
        <pc:chgData name="Froduald Kabanza" userId="edf393d0-642b-4b9e-8c75-f62133241689" providerId="ADAL" clId="{825C4511-E761-476D-9203-3238D3A6EB59}" dt="2022-02-04T12:20:40.470" v="57" actId="2696"/>
        <pc:sldMkLst>
          <pc:docMk/>
          <pc:sldMk cId="404981859" sldId="405"/>
        </pc:sldMkLst>
      </pc:sldChg>
      <pc:sldChg chg="del">
        <pc:chgData name="Froduald Kabanza" userId="edf393d0-642b-4b9e-8c75-f62133241689" providerId="ADAL" clId="{825C4511-E761-476D-9203-3238D3A6EB59}" dt="2022-02-04T12:20:40.470" v="57" actId="2696"/>
        <pc:sldMkLst>
          <pc:docMk/>
          <pc:sldMk cId="3198489829" sldId="408"/>
        </pc:sldMkLst>
      </pc:sldChg>
      <pc:sldChg chg="addSp delSp modSp add mod modAnim modNotesTx">
        <pc:chgData name="Froduald Kabanza" userId="edf393d0-642b-4b9e-8c75-f62133241689" providerId="ADAL" clId="{825C4511-E761-476D-9203-3238D3A6EB59}" dt="2022-02-05T20:11:24.103" v="12655" actId="14100"/>
        <pc:sldMkLst>
          <pc:docMk/>
          <pc:sldMk cId="4105740898" sldId="421"/>
        </pc:sldMkLst>
        <pc:spChg chg="del">
          <ac:chgData name="Froduald Kabanza" userId="edf393d0-642b-4b9e-8c75-f62133241689" providerId="ADAL" clId="{825C4511-E761-476D-9203-3238D3A6EB59}" dt="2022-02-05T16:50:30.175" v="2797" actId="478"/>
          <ac:spMkLst>
            <pc:docMk/>
            <pc:sldMk cId="4105740898" sldId="421"/>
            <ac:spMk id="2" creationId="{0F49F6C5-06BB-4ABB-8588-DBF0836F038B}"/>
          </ac:spMkLst>
        </pc:spChg>
        <pc:spChg chg="del">
          <ac:chgData name="Froduald Kabanza" userId="edf393d0-642b-4b9e-8c75-f62133241689" providerId="ADAL" clId="{825C4511-E761-476D-9203-3238D3A6EB59}" dt="2022-02-05T16:50:35.206" v="2798" actId="478"/>
          <ac:spMkLst>
            <pc:docMk/>
            <pc:sldMk cId="4105740898" sldId="421"/>
            <ac:spMk id="4" creationId="{E611DCD3-78EB-4995-B49F-C2D32D26785C}"/>
          </ac:spMkLst>
        </pc:spChg>
        <pc:spChg chg="del">
          <ac:chgData name="Froduald Kabanza" userId="edf393d0-642b-4b9e-8c75-f62133241689" providerId="ADAL" clId="{825C4511-E761-476D-9203-3238D3A6EB59}" dt="2022-02-05T16:50:35.206" v="2798" actId="478"/>
          <ac:spMkLst>
            <pc:docMk/>
            <pc:sldMk cId="4105740898" sldId="421"/>
            <ac:spMk id="5" creationId="{1D25D655-774E-45E1-9A4F-3AEF023E1687}"/>
          </ac:spMkLst>
        </pc:spChg>
        <pc:spChg chg="del">
          <ac:chgData name="Froduald Kabanza" userId="edf393d0-642b-4b9e-8c75-f62133241689" providerId="ADAL" clId="{825C4511-E761-476D-9203-3238D3A6EB59}" dt="2022-02-05T16:50:35.206" v="2798" actId="478"/>
          <ac:spMkLst>
            <pc:docMk/>
            <pc:sldMk cId="4105740898" sldId="421"/>
            <ac:spMk id="12" creationId="{1D38A0A2-0E6B-4323-8A72-3EE711943136}"/>
          </ac:spMkLst>
        </pc:spChg>
        <pc:spChg chg="mod">
          <ac:chgData name="Froduald Kabanza" userId="edf393d0-642b-4b9e-8c75-f62133241689" providerId="ADAL" clId="{825C4511-E761-476D-9203-3238D3A6EB59}" dt="2022-02-05T20:11:24.103" v="12655" actId="14100"/>
          <ac:spMkLst>
            <pc:docMk/>
            <pc:sldMk cId="4105740898" sldId="421"/>
            <ac:spMk id="31746" creationId="{5893CD92-A877-4262-91CE-0D201DA015DD}"/>
          </ac:spMkLst>
        </pc:spChg>
        <pc:spChg chg="mod">
          <ac:chgData name="Froduald Kabanza" userId="edf393d0-642b-4b9e-8c75-f62133241689" providerId="ADAL" clId="{825C4511-E761-476D-9203-3238D3A6EB59}" dt="2022-02-05T19:33:55.983" v="10517" actId="20577"/>
          <ac:spMkLst>
            <pc:docMk/>
            <pc:sldMk cId="4105740898" sldId="421"/>
            <ac:spMk id="50177" creationId="{600EE3A2-A437-47BA-AA01-5E4EF213E588}"/>
          </ac:spMkLst>
        </pc:spChg>
        <pc:spChg chg="mod">
          <ac:chgData name="Froduald Kabanza" userId="edf393d0-642b-4b9e-8c75-f62133241689" providerId="ADAL" clId="{825C4511-E761-476D-9203-3238D3A6EB59}" dt="2022-02-05T17:17:22.086" v="5150" actId="20577"/>
          <ac:spMkLst>
            <pc:docMk/>
            <pc:sldMk cId="4105740898" sldId="421"/>
            <ac:spMk id="50180" creationId="{9C9C24F0-FBF7-491E-95E8-5608E347E0D4}"/>
          </ac:spMkLst>
        </pc:spChg>
        <pc:spChg chg="del">
          <ac:chgData name="Froduald Kabanza" userId="edf393d0-642b-4b9e-8c75-f62133241689" providerId="ADAL" clId="{825C4511-E761-476D-9203-3238D3A6EB59}" dt="2022-02-05T16:50:35.206" v="2798" actId="478"/>
          <ac:spMkLst>
            <pc:docMk/>
            <pc:sldMk cId="4105740898" sldId="421"/>
            <ac:spMk id="50186" creationId="{A049651E-F00B-4EA6-852E-9D1CB36E76B4}"/>
          </ac:spMkLst>
        </pc:spChg>
        <pc:spChg chg="del">
          <ac:chgData name="Froduald Kabanza" userId="edf393d0-642b-4b9e-8c75-f62133241689" providerId="ADAL" clId="{825C4511-E761-476D-9203-3238D3A6EB59}" dt="2022-02-05T16:50:35.206" v="2798" actId="478"/>
          <ac:spMkLst>
            <pc:docMk/>
            <pc:sldMk cId="4105740898" sldId="421"/>
            <ac:spMk id="50187" creationId="{C55E24FE-3DF5-443C-A9C6-F7CD2333CC4F}"/>
          </ac:spMkLst>
        </pc:spChg>
        <pc:graphicFrameChg chg="add mod modGraphic">
          <ac:chgData name="Froduald Kabanza" userId="edf393d0-642b-4b9e-8c75-f62133241689" providerId="ADAL" clId="{825C4511-E761-476D-9203-3238D3A6EB59}" dt="2022-02-05T19:41:32.982" v="11150" actId="1076"/>
          <ac:graphicFrameMkLst>
            <pc:docMk/>
            <pc:sldMk cId="4105740898" sldId="421"/>
            <ac:graphicFrameMk id="6" creationId="{94799FA0-8E0D-41D9-88E0-12930699C415}"/>
          </ac:graphicFrameMkLst>
        </pc:graphicFrameChg>
        <pc:graphicFrameChg chg="add mod modGraphic">
          <ac:chgData name="Froduald Kabanza" userId="edf393d0-642b-4b9e-8c75-f62133241689" providerId="ADAL" clId="{825C4511-E761-476D-9203-3238D3A6EB59}" dt="2022-02-05T19:41:25.410" v="11147" actId="1076"/>
          <ac:graphicFrameMkLst>
            <pc:docMk/>
            <pc:sldMk cId="4105740898" sldId="421"/>
            <ac:graphicFrameMk id="8" creationId="{9DD48288-6378-4CE9-9601-C02CBD8B2298}"/>
          </ac:graphicFrameMkLst>
        </pc:graphicFrameChg>
        <pc:graphicFrameChg chg="add mod modGraphic">
          <ac:chgData name="Froduald Kabanza" userId="edf393d0-642b-4b9e-8c75-f62133241689" providerId="ADAL" clId="{825C4511-E761-476D-9203-3238D3A6EB59}" dt="2022-02-05T19:41:34.911" v="11151" actId="1076"/>
          <ac:graphicFrameMkLst>
            <pc:docMk/>
            <pc:sldMk cId="4105740898" sldId="421"/>
            <ac:graphicFrameMk id="10" creationId="{A2646F41-3CEE-450A-8B67-E9F26480BE42}"/>
          </ac:graphicFrameMkLst>
        </pc:graphicFrameChg>
        <pc:graphicFrameChg chg="add mod modGraphic">
          <ac:chgData name="Froduald Kabanza" userId="edf393d0-642b-4b9e-8c75-f62133241689" providerId="ADAL" clId="{825C4511-E761-476D-9203-3238D3A6EB59}" dt="2022-02-05T19:41:28.167" v="11148" actId="1076"/>
          <ac:graphicFrameMkLst>
            <pc:docMk/>
            <pc:sldMk cId="4105740898" sldId="421"/>
            <ac:graphicFrameMk id="13" creationId="{F4F7BFED-68CE-4507-8D2F-1B99388800A4}"/>
          </ac:graphicFrameMkLst>
        </pc:graphicFrameChg>
        <pc:graphicFrameChg chg="add mod modGraphic">
          <ac:chgData name="Froduald Kabanza" userId="edf393d0-642b-4b9e-8c75-f62133241689" providerId="ADAL" clId="{825C4511-E761-476D-9203-3238D3A6EB59}" dt="2022-02-05T19:46:45.983" v="11596" actId="1076"/>
          <ac:graphicFrameMkLst>
            <pc:docMk/>
            <pc:sldMk cId="4105740898" sldId="421"/>
            <ac:graphicFrameMk id="15" creationId="{F5ABA7AC-CD52-42FF-8D1B-4CA15829D811}"/>
          </ac:graphicFrameMkLst>
        </pc:graphicFrameChg>
      </pc:sldChg>
      <pc:sldChg chg="delSp modSp add mod">
        <pc:chgData name="Froduald Kabanza" userId="edf393d0-642b-4b9e-8c75-f62133241689" providerId="ADAL" clId="{825C4511-E761-476D-9203-3238D3A6EB59}" dt="2022-02-05T23:32:32.183" v="17561" actId="478"/>
        <pc:sldMkLst>
          <pc:docMk/>
          <pc:sldMk cId="0" sldId="431"/>
        </pc:sldMkLst>
        <pc:spChg chg="del">
          <ac:chgData name="Froduald Kabanza" userId="edf393d0-642b-4b9e-8c75-f62133241689" providerId="ADAL" clId="{825C4511-E761-476D-9203-3238D3A6EB59}" dt="2022-02-05T23:32:25.588" v="17557" actId="478"/>
          <ac:spMkLst>
            <pc:docMk/>
            <pc:sldMk cId="0" sldId="431"/>
            <ac:spMk id="5" creationId="{6D695C08-470A-4E0D-88AB-E733E1470480}"/>
          </ac:spMkLst>
        </pc:spChg>
        <pc:spChg chg="mod">
          <ac:chgData name="Froduald Kabanza" userId="edf393d0-642b-4b9e-8c75-f62133241689" providerId="ADAL" clId="{825C4511-E761-476D-9203-3238D3A6EB59}" dt="2022-02-05T23:32:28.952" v="17559" actId="6549"/>
          <ac:spMkLst>
            <pc:docMk/>
            <pc:sldMk cId="0" sldId="431"/>
            <ac:spMk id="31746" creationId="{E52E33BE-5209-40E4-8900-557A1B46A700}"/>
          </ac:spMkLst>
        </pc:spChg>
        <pc:spChg chg="del mod">
          <ac:chgData name="Froduald Kabanza" userId="edf393d0-642b-4b9e-8c75-f62133241689" providerId="ADAL" clId="{825C4511-E761-476D-9203-3238D3A6EB59}" dt="2022-02-05T23:32:32.183" v="17561" actId="478"/>
          <ac:spMkLst>
            <pc:docMk/>
            <pc:sldMk cId="0" sldId="431"/>
            <ac:spMk id="55305" creationId="{030B7A48-A438-4692-A9C6-4A451A833409}"/>
          </ac:spMkLst>
        </pc:spChg>
        <pc:cxnChg chg="del">
          <ac:chgData name="Froduald Kabanza" userId="edf393d0-642b-4b9e-8c75-f62133241689" providerId="ADAL" clId="{825C4511-E761-476D-9203-3238D3A6EB59}" dt="2022-02-05T23:32:26.608" v="17558" actId="478"/>
          <ac:cxnSpMkLst>
            <pc:docMk/>
            <pc:sldMk cId="0" sldId="431"/>
            <ac:cxnSpMk id="3" creationId="{2AA1B03F-0029-4C95-9930-91A278978A1E}"/>
          </ac:cxnSpMkLst>
        </pc:cxnChg>
      </pc:sldChg>
      <pc:sldChg chg="add">
        <pc:chgData name="Froduald Kabanza" userId="edf393d0-642b-4b9e-8c75-f62133241689" providerId="ADAL" clId="{825C4511-E761-476D-9203-3238D3A6EB59}" dt="2022-02-05T23:41:07.013" v="17607"/>
        <pc:sldMkLst>
          <pc:docMk/>
          <pc:sldMk cId="0" sldId="432"/>
        </pc:sldMkLst>
      </pc:sldChg>
      <pc:sldChg chg="modSp add mod">
        <pc:chgData name="Froduald Kabanza" userId="edf393d0-642b-4b9e-8c75-f62133241689" providerId="ADAL" clId="{825C4511-E761-476D-9203-3238D3A6EB59}" dt="2022-02-05T23:37:21.717" v="17569" actId="5793"/>
        <pc:sldMkLst>
          <pc:docMk/>
          <pc:sldMk cId="309868488" sldId="433"/>
        </pc:sldMkLst>
        <pc:graphicFrameChg chg="modGraphic">
          <ac:chgData name="Froduald Kabanza" userId="edf393d0-642b-4b9e-8c75-f62133241689" providerId="ADAL" clId="{825C4511-E761-476D-9203-3238D3A6EB59}" dt="2022-02-05T23:37:21.717" v="17569" actId="5793"/>
          <ac:graphicFrameMkLst>
            <pc:docMk/>
            <pc:sldMk cId="309868488" sldId="433"/>
            <ac:graphicFrameMk id="7" creationId="{9E44B1FB-F286-433C-A084-F1B4D2882263}"/>
          </ac:graphicFrameMkLst>
        </pc:graphicFrameChg>
      </pc:sldChg>
      <pc:sldChg chg="add del modNotesTx">
        <pc:chgData name="Froduald Kabanza" userId="edf393d0-642b-4b9e-8c75-f62133241689" providerId="ADAL" clId="{825C4511-E761-476D-9203-3238D3A6EB59}" dt="2022-02-05T23:45:12.842" v="17732" actId="20577"/>
        <pc:sldMkLst>
          <pc:docMk/>
          <pc:sldMk cId="0" sldId="434"/>
        </pc:sldMkLst>
      </pc:sldChg>
      <pc:sldChg chg="add">
        <pc:chgData name="Froduald Kabanza" userId="edf393d0-642b-4b9e-8c75-f62133241689" providerId="ADAL" clId="{825C4511-E761-476D-9203-3238D3A6EB59}" dt="2022-02-05T23:41:07.013" v="17607"/>
        <pc:sldMkLst>
          <pc:docMk/>
          <pc:sldMk cId="0" sldId="438"/>
        </pc:sldMkLst>
      </pc:sldChg>
      <pc:sldChg chg="add">
        <pc:chgData name="Froduald Kabanza" userId="edf393d0-642b-4b9e-8c75-f62133241689" providerId="ADAL" clId="{825C4511-E761-476D-9203-3238D3A6EB59}" dt="2022-02-05T23:41:07.013" v="17607"/>
        <pc:sldMkLst>
          <pc:docMk/>
          <pc:sldMk cId="0" sldId="439"/>
        </pc:sldMkLst>
      </pc:sldChg>
      <pc:sldChg chg="modSp add del mod modAnim modNotesTx">
        <pc:chgData name="Froduald Kabanza" userId="edf393d0-642b-4b9e-8c75-f62133241689" providerId="ADAL" clId="{825C4511-E761-476D-9203-3238D3A6EB59}" dt="2022-02-05T19:33:36.746" v="10515" actId="2696"/>
        <pc:sldMkLst>
          <pc:docMk/>
          <pc:sldMk cId="235666333" sldId="454"/>
        </pc:sldMkLst>
        <pc:spChg chg="mod">
          <ac:chgData name="Froduald Kabanza" userId="edf393d0-642b-4b9e-8c75-f62133241689" providerId="ADAL" clId="{825C4511-E761-476D-9203-3238D3A6EB59}" dt="2022-02-05T19:08:42.803" v="9944" actId="20577"/>
          <ac:spMkLst>
            <pc:docMk/>
            <pc:sldMk cId="235666333" sldId="454"/>
            <ac:spMk id="32769" creationId="{8C3B015C-5586-40EC-8184-20DA953C53AB}"/>
          </ac:spMkLst>
        </pc:spChg>
        <pc:spChg chg="mod">
          <ac:chgData name="Froduald Kabanza" userId="edf393d0-642b-4b9e-8c75-f62133241689" providerId="ADAL" clId="{825C4511-E761-476D-9203-3238D3A6EB59}" dt="2022-02-05T19:09:24.672" v="9965" actId="20577"/>
          <ac:spMkLst>
            <pc:docMk/>
            <pc:sldMk cId="235666333" sldId="454"/>
            <ac:spMk id="32770" creationId="{FD348E6A-F709-4F1C-8A84-1FD6F886A936}"/>
          </ac:spMkLst>
        </pc:spChg>
      </pc:sldChg>
      <pc:sldChg chg="modSp mod modNotesTx">
        <pc:chgData name="Froduald Kabanza" userId="edf393d0-642b-4b9e-8c75-f62133241689" providerId="ADAL" clId="{825C4511-E761-476D-9203-3238D3A6EB59}" dt="2022-02-06T00:09:45.462" v="19003" actId="114"/>
        <pc:sldMkLst>
          <pc:docMk/>
          <pc:sldMk cId="0" sldId="585"/>
        </pc:sldMkLst>
        <pc:spChg chg="mod">
          <ac:chgData name="Froduald Kabanza" userId="edf393d0-642b-4b9e-8c75-f62133241689" providerId="ADAL" clId="{825C4511-E761-476D-9203-3238D3A6EB59}" dt="2022-02-04T12:26:08.137" v="244" actId="20577"/>
          <ac:spMkLst>
            <pc:docMk/>
            <pc:sldMk cId="0" sldId="585"/>
            <ac:spMk id="5122" creationId="{00000000-0000-0000-0000-000000000000}"/>
          </ac:spMkLst>
        </pc:spChg>
        <pc:spChg chg="mod">
          <ac:chgData name="Froduald Kabanza" userId="edf393d0-642b-4b9e-8c75-f62133241689" providerId="ADAL" clId="{825C4511-E761-476D-9203-3238D3A6EB59}" dt="2022-02-06T00:09:45.462" v="19003" actId="114"/>
          <ac:spMkLst>
            <pc:docMk/>
            <pc:sldMk cId="0" sldId="585"/>
            <ac:spMk id="5123" creationId="{00000000-0000-0000-0000-000000000000}"/>
          </ac:spMkLst>
        </pc:spChg>
      </pc:sldChg>
      <pc:sldChg chg="delSp modSp mod">
        <pc:chgData name="Froduald Kabanza" userId="edf393d0-642b-4b9e-8c75-f62133241689" providerId="ADAL" clId="{825C4511-E761-476D-9203-3238D3A6EB59}" dt="2022-02-04T12:22:47.230" v="75" actId="14100"/>
        <pc:sldMkLst>
          <pc:docMk/>
          <pc:sldMk cId="0" sldId="697"/>
        </pc:sldMkLst>
        <pc:spChg chg="del">
          <ac:chgData name="Froduald Kabanza" userId="edf393d0-642b-4b9e-8c75-f62133241689" providerId="ADAL" clId="{825C4511-E761-476D-9203-3238D3A6EB59}" dt="2022-02-04T12:21:27.471" v="65" actId="478"/>
          <ac:spMkLst>
            <pc:docMk/>
            <pc:sldMk cId="0" sldId="697"/>
            <ac:spMk id="3" creationId="{36253E61-5A40-41FD-92D0-C00B4013A4B5}"/>
          </ac:spMkLst>
        </pc:spChg>
        <pc:spChg chg="mod">
          <ac:chgData name="Froduald Kabanza" userId="edf393d0-642b-4b9e-8c75-f62133241689" providerId="ADAL" clId="{825C4511-E761-476D-9203-3238D3A6EB59}" dt="2022-02-04T12:22:29.068" v="74" actId="14100"/>
          <ac:spMkLst>
            <pc:docMk/>
            <pc:sldMk cId="0" sldId="697"/>
            <ac:spMk id="45" creationId="{19F5C7C8-A155-4511-99B5-F0C7044B8112}"/>
          </ac:spMkLst>
        </pc:spChg>
        <pc:cxnChg chg="mod">
          <ac:chgData name="Froduald Kabanza" userId="edf393d0-642b-4b9e-8c75-f62133241689" providerId="ADAL" clId="{825C4511-E761-476D-9203-3238D3A6EB59}" dt="2022-02-04T12:22:19.802" v="72" actId="208"/>
          <ac:cxnSpMkLst>
            <pc:docMk/>
            <pc:sldMk cId="0" sldId="697"/>
            <ac:cxnSpMk id="7" creationId="{120F8457-23DB-42D2-ACD3-C9355AD6FD58}"/>
          </ac:cxnSpMkLst>
        </pc:cxnChg>
        <pc:cxnChg chg="mod">
          <ac:chgData name="Froduald Kabanza" userId="edf393d0-642b-4b9e-8c75-f62133241689" providerId="ADAL" clId="{825C4511-E761-476D-9203-3238D3A6EB59}" dt="2022-02-04T12:22:29.068" v="74" actId="14100"/>
          <ac:cxnSpMkLst>
            <pc:docMk/>
            <pc:sldMk cId="0" sldId="697"/>
            <ac:cxnSpMk id="36" creationId="{190EDA56-222D-419F-BA7A-13282E10550F}"/>
          </ac:cxnSpMkLst>
        </pc:cxnChg>
        <pc:cxnChg chg="mod">
          <ac:chgData name="Froduald Kabanza" userId="edf393d0-642b-4b9e-8c75-f62133241689" providerId="ADAL" clId="{825C4511-E761-476D-9203-3238D3A6EB59}" dt="2022-02-04T12:22:47.230" v="75" actId="14100"/>
          <ac:cxnSpMkLst>
            <pc:docMk/>
            <pc:sldMk cId="0" sldId="697"/>
            <ac:cxnSpMk id="44" creationId="{00000000-0000-0000-0000-000000000000}"/>
          </ac:cxnSpMkLst>
        </pc:cxnChg>
      </pc:sldChg>
      <pc:sldChg chg="addSp delSp modSp new mod modAnim">
        <pc:chgData name="Froduald Kabanza" userId="edf393d0-642b-4b9e-8c75-f62133241689" providerId="ADAL" clId="{825C4511-E761-476D-9203-3238D3A6EB59}" dt="2022-02-05T16:47:00.714" v="2790" actId="114"/>
        <pc:sldMkLst>
          <pc:docMk/>
          <pc:sldMk cId="375405401" sldId="698"/>
        </pc:sldMkLst>
        <pc:spChg chg="mod">
          <ac:chgData name="Froduald Kabanza" userId="edf393d0-642b-4b9e-8c75-f62133241689" providerId="ADAL" clId="{825C4511-E761-476D-9203-3238D3A6EB59}" dt="2022-02-05T16:08:42.683" v="1913" actId="20577"/>
          <ac:spMkLst>
            <pc:docMk/>
            <pc:sldMk cId="375405401" sldId="698"/>
            <ac:spMk id="2" creationId="{BF540CE8-D4B8-4114-AC39-E2E65CF8BDB2}"/>
          </ac:spMkLst>
        </pc:spChg>
        <pc:spChg chg="mod">
          <ac:chgData name="Froduald Kabanza" userId="edf393d0-642b-4b9e-8c75-f62133241689" providerId="ADAL" clId="{825C4511-E761-476D-9203-3238D3A6EB59}" dt="2022-02-05T16:46:49.327" v="2787" actId="14100"/>
          <ac:spMkLst>
            <pc:docMk/>
            <pc:sldMk cId="375405401" sldId="698"/>
            <ac:spMk id="3" creationId="{FD50DB85-EEE6-4AD0-B2A0-CE077A4495E3}"/>
          </ac:spMkLst>
        </pc:spChg>
        <pc:spChg chg="add mod">
          <ac:chgData name="Froduald Kabanza" userId="edf393d0-642b-4b9e-8c75-f62133241689" providerId="ADAL" clId="{825C4511-E761-476D-9203-3238D3A6EB59}" dt="2022-02-05T16:35:41.437" v="2376" actId="1076"/>
          <ac:spMkLst>
            <pc:docMk/>
            <pc:sldMk cId="375405401" sldId="698"/>
            <ac:spMk id="7" creationId="{83287217-1CEB-44FB-995D-743BC7F8A91E}"/>
          </ac:spMkLst>
        </pc:spChg>
        <pc:spChg chg="add mod">
          <ac:chgData name="Froduald Kabanza" userId="edf393d0-642b-4b9e-8c75-f62133241689" providerId="ADAL" clId="{825C4511-E761-476D-9203-3238D3A6EB59}" dt="2022-02-05T16:35:44.028" v="2377" actId="1076"/>
          <ac:spMkLst>
            <pc:docMk/>
            <pc:sldMk cId="375405401" sldId="698"/>
            <ac:spMk id="8" creationId="{E931F544-A2E4-47BE-B1D7-C6BCE2A478C3}"/>
          </ac:spMkLst>
        </pc:spChg>
        <pc:spChg chg="add mod">
          <ac:chgData name="Froduald Kabanza" userId="edf393d0-642b-4b9e-8c75-f62133241689" providerId="ADAL" clId="{825C4511-E761-476D-9203-3238D3A6EB59}" dt="2022-02-05T16:47:00.714" v="2790" actId="114"/>
          <ac:spMkLst>
            <pc:docMk/>
            <pc:sldMk cId="375405401" sldId="698"/>
            <ac:spMk id="13" creationId="{EE4F0AE4-7CB3-425E-A5DF-F70AC7ABC4F8}"/>
          </ac:spMkLst>
        </pc:spChg>
        <pc:picChg chg="add mod">
          <ac:chgData name="Froduald Kabanza" userId="edf393d0-642b-4b9e-8c75-f62133241689" providerId="ADAL" clId="{825C4511-E761-476D-9203-3238D3A6EB59}" dt="2022-02-05T16:46:43.992" v="2785" actId="14100"/>
          <ac:picMkLst>
            <pc:docMk/>
            <pc:sldMk cId="375405401" sldId="698"/>
            <ac:picMk id="10" creationId="{49AA7699-33AA-4946-A117-DB5A34DA41AC}"/>
          </ac:picMkLst>
        </pc:picChg>
        <pc:picChg chg="add mod">
          <ac:chgData name="Froduald Kabanza" userId="edf393d0-642b-4b9e-8c75-f62133241689" providerId="ADAL" clId="{825C4511-E761-476D-9203-3238D3A6EB59}" dt="2022-02-05T16:35:39.246" v="2375" actId="1076"/>
          <ac:picMkLst>
            <pc:docMk/>
            <pc:sldMk cId="375405401" sldId="698"/>
            <ac:picMk id="1026" creationId="{DCAA41C1-F39C-4894-8396-7694FED5D1C3}"/>
          </ac:picMkLst>
        </pc:picChg>
        <pc:picChg chg="add del mod">
          <ac:chgData name="Froduald Kabanza" userId="edf393d0-642b-4b9e-8c75-f62133241689" providerId="ADAL" clId="{825C4511-E761-476D-9203-3238D3A6EB59}" dt="2022-02-05T16:17:03.794" v="2196" actId="478"/>
          <ac:picMkLst>
            <pc:docMk/>
            <pc:sldMk cId="375405401" sldId="698"/>
            <ac:picMk id="1028" creationId="{614D145F-244E-4A97-B0D1-FADC09D82D9E}"/>
          </ac:picMkLst>
        </pc:picChg>
      </pc:sldChg>
      <pc:sldChg chg="new del">
        <pc:chgData name="Froduald Kabanza" userId="edf393d0-642b-4b9e-8c75-f62133241689" providerId="ADAL" clId="{825C4511-E761-476D-9203-3238D3A6EB59}" dt="2022-02-04T12:21:05.937" v="62" actId="680"/>
        <pc:sldMkLst>
          <pc:docMk/>
          <pc:sldMk cId="642465065" sldId="698"/>
        </pc:sldMkLst>
      </pc:sldChg>
      <pc:sldChg chg="addSp delSp modSp new mod">
        <pc:chgData name="Froduald Kabanza" userId="edf393d0-642b-4b9e-8c75-f62133241689" providerId="ADAL" clId="{825C4511-E761-476D-9203-3238D3A6EB59}" dt="2022-02-05T16:45:17.679" v="2752" actId="1076"/>
        <pc:sldMkLst>
          <pc:docMk/>
          <pc:sldMk cId="1475957454" sldId="699"/>
        </pc:sldMkLst>
        <pc:spChg chg="mod">
          <ac:chgData name="Froduald Kabanza" userId="edf393d0-642b-4b9e-8c75-f62133241689" providerId="ADAL" clId="{825C4511-E761-476D-9203-3238D3A6EB59}" dt="2022-02-05T16:39:54.457" v="2745" actId="20577"/>
          <ac:spMkLst>
            <pc:docMk/>
            <pc:sldMk cId="1475957454" sldId="699"/>
            <ac:spMk id="2" creationId="{AF86A202-9BE2-4AD7-B93F-EBB19C05E91F}"/>
          </ac:spMkLst>
        </pc:spChg>
        <pc:spChg chg="del">
          <ac:chgData name="Froduald Kabanza" userId="edf393d0-642b-4b9e-8c75-f62133241689" providerId="ADAL" clId="{825C4511-E761-476D-9203-3238D3A6EB59}" dt="2022-02-05T16:40:15.542" v="2746" actId="478"/>
          <ac:spMkLst>
            <pc:docMk/>
            <pc:sldMk cId="1475957454" sldId="699"/>
            <ac:spMk id="3" creationId="{1EC8F5E9-BEE8-46E3-8AC2-58EFB3E1590B}"/>
          </ac:spMkLst>
        </pc:spChg>
        <pc:picChg chg="add mod">
          <ac:chgData name="Froduald Kabanza" userId="edf393d0-642b-4b9e-8c75-f62133241689" providerId="ADAL" clId="{825C4511-E761-476D-9203-3238D3A6EB59}" dt="2022-02-05T16:45:17.679" v="2752" actId="1076"/>
          <ac:picMkLst>
            <pc:docMk/>
            <pc:sldMk cId="1475957454" sldId="699"/>
            <ac:picMk id="8" creationId="{0C78F724-BF3A-4F7B-9DB5-2847FF3F17A5}"/>
          </ac:picMkLst>
        </pc:picChg>
      </pc:sldChg>
      <pc:sldChg chg="modSp add del mod">
        <pc:chgData name="Froduald Kabanza" userId="edf393d0-642b-4b9e-8c75-f62133241689" providerId="ADAL" clId="{825C4511-E761-476D-9203-3238D3A6EB59}" dt="2022-02-05T17:26:45.987" v="5910" actId="2696"/>
        <pc:sldMkLst>
          <pc:docMk/>
          <pc:sldMk cId="210129563" sldId="700"/>
        </pc:sldMkLst>
        <pc:spChg chg="mod">
          <ac:chgData name="Froduald Kabanza" userId="edf393d0-642b-4b9e-8c75-f62133241689" providerId="ADAL" clId="{825C4511-E761-476D-9203-3238D3A6EB59}" dt="2022-02-05T16:56:10.729" v="2953" actId="20577"/>
          <ac:spMkLst>
            <pc:docMk/>
            <pc:sldMk cId="210129563" sldId="700"/>
            <ac:spMk id="31746" creationId="{5893CD92-A877-4262-91CE-0D201DA015DD}"/>
          </ac:spMkLst>
        </pc:spChg>
      </pc:sldChg>
      <pc:sldChg chg="new del">
        <pc:chgData name="Froduald Kabanza" userId="edf393d0-642b-4b9e-8c75-f62133241689" providerId="ADAL" clId="{825C4511-E761-476D-9203-3238D3A6EB59}" dt="2022-02-05T16:47:35.713" v="2792" actId="680"/>
        <pc:sldMkLst>
          <pc:docMk/>
          <pc:sldMk cId="3766771547" sldId="700"/>
        </pc:sldMkLst>
      </pc:sldChg>
      <pc:sldChg chg="addSp delSp modSp add del mod ord modAnim modNotesTx">
        <pc:chgData name="Froduald Kabanza" userId="edf393d0-642b-4b9e-8c75-f62133241689" providerId="ADAL" clId="{825C4511-E761-476D-9203-3238D3A6EB59}" dt="2022-02-05T23:30:25.267" v="17546" actId="20577"/>
        <pc:sldMkLst>
          <pc:docMk/>
          <pc:sldMk cId="4128501819" sldId="701"/>
        </pc:sldMkLst>
        <pc:spChg chg="add del mod">
          <ac:chgData name="Froduald Kabanza" userId="edf393d0-642b-4b9e-8c75-f62133241689" providerId="ADAL" clId="{825C4511-E761-476D-9203-3238D3A6EB59}" dt="2022-02-05T20:07:37.301" v="12572" actId="478"/>
          <ac:spMkLst>
            <pc:docMk/>
            <pc:sldMk cId="4128501819" sldId="701"/>
            <ac:spMk id="8" creationId="{92673B99-810C-49A1-ACC8-89E63915539A}"/>
          </ac:spMkLst>
        </pc:spChg>
        <pc:spChg chg="add del mod">
          <ac:chgData name="Froduald Kabanza" userId="edf393d0-642b-4b9e-8c75-f62133241689" providerId="ADAL" clId="{825C4511-E761-476D-9203-3238D3A6EB59}" dt="2022-02-05T22:33:22.494" v="14834" actId="478"/>
          <ac:spMkLst>
            <pc:docMk/>
            <pc:sldMk cId="4128501819" sldId="701"/>
            <ac:spMk id="9" creationId="{E20C419A-AD89-4CD4-9F39-E24D783BEA70}"/>
          </ac:spMkLst>
        </pc:spChg>
        <pc:spChg chg="mod">
          <ac:chgData name="Froduald Kabanza" userId="edf393d0-642b-4b9e-8c75-f62133241689" providerId="ADAL" clId="{825C4511-E761-476D-9203-3238D3A6EB59}" dt="2022-02-05T23:01:11.709" v="16491" actId="20577"/>
          <ac:spMkLst>
            <pc:docMk/>
            <pc:sldMk cId="4128501819" sldId="701"/>
            <ac:spMk id="31746" creationId="{5893CD92-A877-4262-91CE-0D201DA015DD}"/>
          </ac:spMkLst>
        </pc:spChg>
        <pc:spChg chg="mod">
          <ac:chgData name="Froduald Kabanza" userId="edf393d0-642b-4b9e-8c75-f62133241689" providerId="ADAL" clId="{825C4511-E761-476D-9203-3238D3A6EB59}" dt="2022-02-05T23:00:08.974" v="16489" actId="20577"/>
          <ac:spMkLst>
            <pc:docMk/>
            <pc:sldMk cId="4128501819" sldId="701"/>
            <ac:spMk id="50177" creationId="{600EE3A2-A437-47BA-AA01-5E4EF213E588}"/>
          </ac:spMkLst>
        </pc:spChg>
      </pc:sldChg>
      <pc:sldChg chg="modSp add del">
        <pc:chgData name="Froduald Kabanza" userId="edf393d0-642b-4b9e-8c75-f62133241689" providerId="ADAL" clId="{825C4511-E761-476D-9203-3238D3A6EB59}" dt="2022-02-05T19:47:01.715" v="11597" actId="2696"/>
        <pc:sldMkLst>
          <pc:docMk/>
          <pc:sldMk cId="2762290128" sldId="702"/>
        </pc:sldMkLst>
        <pc:spChg chg="mod">
          <ac:chgData name="Froduald Kabanza" userId="edf393d0-642b-4b9e-8c75-f62133241689" providerId="ADAL" clId="{825C4511-E761-476D-9203-3238D3A6EB59}" dt="2022-02-05T17:48:16.205" v="7473" actId="20577"/>
          <ac:spMkLst>
            <pc:docMk/>
            <pc:sldMk cId="2762290128" sldId="70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8612418" sldId="703"/>
        </pc:sldMkLst>
        <pc:spChg chg="mod">
          <ac:chgData name="Froduald Kabanza" userId="edf393d0-642b-4b9e-8c75-f62133241689" providerId="ADAL" clId="{825C4511-E761-476D-9203-3238D3A6EB59}" dt="2022-02-05T18:26:35.956" v="9073" actId="20577"/>
          <ac:spMkLst>
            <pc:docMk/>
            <pc:sldMk cId="148612418" sldId="703"/>
            <ac:spMk id="2" creationId="{1162AC8B-4C78-484F-937F-AAB5574C9971}"/>
          </ac:spMkLst>
        </pc:spChg>
        <pc:spChg chg="del">
          <ac:chgData name="Froduald Kabanza" userId="edf393d0-642b-4b9e-8c75-f62133241689" providerId="ADAL" clId="{825C4511-E761-476D-9203-3238D3A6EB59}" dt="2022-02-05T18:26:44.436" v="9074" actId="478"/>
          <ac:spMkLst>
            <pc:docMk/>
            <pc:sldMk cId="148612418" sldId="703"/>
            <ac:spMk id="3" creationId="{E7CC0E59-E083-4080-802C-E9816233B15B}"/>
          </ac:spMkLst>
        </pc:spChg>
        <pc:spChg chg="add mod">
          <ac:chgData name="Froduald Kabanza" userId="edf393d0-642b-4b9e-8c75-f62133241689" providerId="ADAL" clId="{825C4511-E761-476D-9203-3238D3A6EB59}" dt="2022-02-05T18:56:34.780" v="9618" actId="20577"/>
          <ac:spMkLst>
            <pc:docMk/>
            <pc:sldMk cId="148612418" sldId="703"/>
            <ac:spMk id="9" creationId="{ED8667E1-F352-4525-A797-B0F5DD7D9CFF}"/>
          </ac:spMkLst>
        </pc:spChg>
        <pc:picChg chg="add mod">
          <ac:chgData name="Froduald Kabanza" userId="edf393d0-642b-4b9e-8c75-f62133241689" providerId="ADAL" clId="{825C4511-E761-476D-9203-3238D3A6EB59}" dt="2022-02-05T18:26:56.354" v="9081" actId="1076"/>
          <ac:picMkLst>
            <pc:docMk/>
            <pc:sldMk cId="148612418" sldId="703"/>
            <ac:picMk id="8" creationId="{B8FFA1D4-26C3-4A59-9160-BB5F90B2F03D}"/>
          </ac:picMkLst>
        </pc:picChg>
      </pc:sldChg>
      <pc:sldChg chg="addSp delSp modSp add del mod">
        <pc:chgData name="Froduald Kabanza" userId="edf393d0-642b-4b9e-8c75-f62133241689" providerId="ADAL" clId="{825C4511-E761-476D-9203-3238D3A6EB59}" dt="2022-02-05T18:43:48.034" v="9564" actId="1076"/>
        <pc:sldMkLst>
          <pc:docMk/>
          <pc:sldMk cId="4257701338" sldId="704"/>
        </pc:sldMkLst>
        <pc:spChg chg="mod">
          <ac:chgData name="Froduald Kabanza" userId="edf393d0-642b-4b9e-8c75-f62133241689" providerId="ADAL" clId="{825C4511-E761-476D-9203-3238D3A6EB59}" dt="2022-02-05T18:41:07.040" v="9540" actId="20577"/>
          <ac:spMkLst>
            <pc:docMk/>
            <pc:sldMk cId="4257701338" sldId="704"/>
            <ac:spMk id="2" creationId="{1162AC8B-4C78-484F-937F-AAB5574C9971}"/>
          </ac:spMkLst>
        </pc:spChg>
        <pc:spChg chg="mod">
          <ac:chgData name="Froduald Kabanza" userId="edf393d0-642b-4b9e-8c75-f62133241689" providerId="ADAL" clId="{825C4511-E761-476D-9203-3238D3A6EB59}" dt="2022-02-05T18:43:45.877" v="9563" actId="1076"/>
          <ac:spMkLst>
            <pc:docMk/>
            <pc:sldMk cId="4257701338" sldId="704"/>
            <ac:spMk id="9" creationId="{ED8667E1-F352-4525-A797-B0F5DD7D9CFF}"/>
          </ac:spMkLst>
        </pc:spChg>
        <pc:spChg chg="add del mod">
          <ac:chgData name="Froduald Kabanza" userId="edf393d0-642b-4b9e-8c75-f62133241689" providerId="ADAL" clId="{825C4511-E761-476D-9203-3238D3A6EB59}" dt="2022-02-05T18:39:45.510" v="9459" actId="478"/>
          <ac:spMkLst>
            <pc:docMk/>
            <pc:sldMk cId="4257701338" sldId="704"/>
            <ac:spMk id="10" creationId="{F58E8211-D8E2-4CF2-B71B-5C0B4E6FF7B1}"/>
          </ac:spMkLst>
        </pc:spChg>
        <pc:spChg chg="mod">
          <ac:chgData name="Froduald Kabanza" userId="edf393d0-642b-4b9e-8c75-f62133241689" providerId="ADAL" clId="{825C4511-E761-476D-9203-3238D3A6EB59}" dt="2022-02-05T18:40:41.658" v="9465" actId="1076"/>
          <ac:spMkLst>
            <pc:docMk/>
            <pc:sldMk cId="4257701338" sldId="704"/>
            <ac:spMk id="14" creationId="{EEDDF8EA-37DA-49F4-8660-8EC40B4012E8}"/>
          </ac:spMkLst>
        </pc:spChg>
        <pc:spChg chg="mod">
          <ac:chgData name="Froduald Kabanza" userId="edf393d0-642b-4b9e-8c75-f62133241689" providerId="ADAL" clId="{825C4511-E761-476D-9203-3238D3A6EB59}" dt="2022-02-05T18:40:41.658" v="9465" actId="1076"/>
          <ac:spMkLst>
            <pc:docMk/>
            <pc:sldMk cId="4257701338" sldId="704"/>
            <ac:spMk id="22" creationId="{2826E776-1ADE-41EB-BE3B-006F825C4C2A}"/>
          </ac:spMkLst>
        </pc:spChg>
        <pc:spChg chg="mod">
          <ac:chgData name="Froduald Kabanza" userId="edf393d0-642b-4b9e-8c75-f62133241689" providerId="ADAL" clId="{825C4511-E761-476D-9203-3238D3A6EB59}" dt="2022-02-05T18:40:41.658" v="9465" actId="1076"/>
          <ac:spMkLst>
            <pc:docMk/>
            <pc:sldMk cId="4257701338" sldId="704"/>
            <ac:spMk id="23" creationId="{5D3B0E16-CEFE-4FCF-A20E-A36298AABEAD}"/>
          </ac:spMkLst>
        </pc:spChg>
        <pc:spChg chg="mod">
          <ac:chgData name="Froduald Kabanza" userId="edf393d0-642b-4b9e-8c75-f62133241689" providerId="ADAL" clId="{825C4511-E761-476D-9203-3238D3A6EB59}" dt="2022-02-05T18:40:41.658" v="9465" actId="1076"/>
          <ac:spMkLst>
            <pc:docMk/>
            <pc:sldMk cId="4257701338" sldId="704"/>
            <ac:spMk id="24" creationId="{CD1F22BD-7A9A-4ABF-9D7F-44714E522530}"/>
          </ac:spMkLst>
        </pc:spChg>
        <pc:spChg chg="mod">
          <ac:chgData name="Froduald Kabanza" userId="edf393d0-642b-4b9e-8c75-f62133241689" providerId="ADAL" clId="{825C4511-E761-476D-9203-3238D3A6EB59}" dt="2022-02-05T18:40:41.658" v="9465" actId="1076"/>
          <ac:spMkLst>
            <pc:docMk/>
            <pc:sldMk cId="4257701338" sldId="704"/>
            <ac:spMk id="25" creationId="{FA301E66-04C3-44B9-96D8-F2AFF0625EE0}"/>
          </ac:spMkLst>
        </pc:spChg>
        <pc:spChg chg="mod">
          <ac:chgData name="Froduald Kabanza" userId="edf393d0-642b-4b9e-8c75-f62133241689" providerId="ADAL" clId="{825C4511-E761-476D-9203-3238D3A6EB59}" dt="2022-02-05T18:40:41.658" v="9465" actId="1076"/>
          <ac:spMkLst>
            <pc:docMk/>
            <pc:sldMk cId="4257701338" sldId="704"/>
            <ac:spMk id="26" creationId="{641D2487-382B-4303-BEA6-05A8CAAB22C9}"/>
          </ac:spMkLst>
        </pc:spChg>
        <pc:spChg chg="mod">
          <ac:chgData name="Froduald Kabanza" userId="edf393d0-642b-4b9e-8c75-f62133241689" providerId="ADAL" clId="{825C4511-E761-476D-9203-3238D3A6EB59}" dt="2022-02-05T18:40:41.658" v="9465" actId="1076"/>
          <ac:spMkLst>
            <pc:docMk/>
            <pc:sldMk cId="4257701338" sldId="704"/>
            <ac:spMk id="27" creationId="{CB88BF2A-8CF2-4C27-9BC7-1489BFCC3C5E}"/>
          </ac:spMkLst>
        </pc:spChg>
        <pc:spChg chg="mod">
          <ac:chgData name="Froduald Kabanza" userId="edf393d0-642b-4b9e-8c75-f62133241689" providerId="ADAL" clId="{825C4511-E761-476D-9203-3238D3A6EB59}" dt="2022-02-05T18:41:24.187" v="9541" actId="6549"/>
          <ac:spMkLst>
            <pc:docMk/>
            <pc:sldMk cId="4257701338" sldId="704"/>
            <ac:spMk id="28" creationId="{B1A0B086-019A-460C-A78F-45FD9D85A94F}"/>
          </ac:spMkLst>
        </pc:spChg>
        <pc:spChg chg="mod">
          <ac:chgData name="Froduald Kabanza" userId="edf393d0-642b-4b9e-8c75-f62133241689" providerId="ADAL" clId="{825C4511-E761-476D-9203-3238D3A6EB59}" dt="2022-02-05T18:40:41.658" v="9465" actId="1076"/>
          <ac:spMkLst>
            <pc:docMk/>
            <pc:sldMk cId="4257701338" sldId="704"/>
            <ac:spMk id="29" creationId="{FFDA79CE-1278-49D0-AA79-9DB95D4940E9}"/>
          </ac:spMkLst>
        </pc:spChg>
        <pc:spChg chg="mod">
          <ac:chgData name="Froduald Kabanza" userId="edf393d0-642b-4b9e-8c75-f62133241689" providerId="ADAL" clId="{825C4511-E761-476D-9203-3238D3A6EB59}" dt="2022-02-05T18:40:41.658" v="9465" actId="1076"/>
          <ac:spMkLst>
            <pc:docMk/>
            <pc:sldMk cId="4257701338" sldId="704"/>
            <ac:spMk id="30" creationId="{FD739274-4C53-4E7E-9DED-BC7473904BB6}"/>
          </ac:spMkLst>
        </pc:spChg>
        <pc:spChg chg="mod">
          <ac:chgData name="Froduald Kabanza" userId="edf393d0-642b-4b9e-8c75-f62133241689" providerId="ADAL" clId="{825C4511-E761-476D-9203-3238D3A6EB59}" dt="2022-02-05T18:40:41.658" v="9465" actId="1076"/>
          <ac:spMkLst>
            <pc:docMk/>
            <pc:sldMk cId="4257701338" sldId="704"/>
            <ac:spMk id="31" creationId="{F2EECEF7-63F6-4111-A124-F183B1D475C3}"/>
          </ac:spMkLst>
        </pc:spChg>
        <pc:spChg chg="mod">
          <ac:chgData name="Froduald Kabanza" userId="edf393d0-642b-4b9e-8c75-f62133241689" providerId="ADAL" clId="{825C4511-E761-476D-9203-3238D3A6EB59}" dt="2022-02-05T18:40:41.658" v="9465" actId="1076"/>
          <ac:spMkLst>
            <pc:docMk/>
            <pc:sldMk cId="4257701338" sldId="704"/>
            <ac:spMk id="32" creationId="{B3519329-CC47-4CB3-9CB7-98F272AF3A9D}"/>
          </ac:spMkLst>
        </pc:spChg>
        <pc:spChg chg="mod">
          <ac:chgData name="Froduald Kabanza" userId="edf393d0-642b-4b9e-8c75-f62133241689" providerId="ADAL" clId="{825C4511-E761-476D-9203-3238D3A6EB59}" dt="2022-02-05T18:40:41.658" v="9465" actId="1076"/>
          <ac:spMkLst>
            <pc:docMk/>
            <pc:sldMk cId="4257701338" sldId="704"/>
            <ac:spMk id="33" creationId="{E1B21959-3F60-4A29-8D8A-E3548E3C9709}"/>
          </ac:spMkLst>
        </pc:spChg>
        <pc:spChg chg="mod">
          <ac:chgData name="Froduald Kabanza" userId="edf393d0-642b-4b9e-8c75-f62133241689" providerId="ADAL" clId="{825C4511-E761-476D-9203-3238D3A6EB59}" dt="2022-02-05T18:42:37.750" v="9545"/>
          <ac:spMkLst>
            <pc:docMk/>
            <pc:sldMk cId="4257701338" sldId="704"/>
            <ac:spMk id="38" creationId="{35D57203-DC30-41CB-81D7-3877D519A07E}"/>
          </ac:spMkLst>
        </pc:spChg>
        <pc:spChg chg="mod">
          <ac:chgData name="Froduald Kabanza" userId="edf393d0-642b-4b9e-8c75-f62133241689" providerId="ADAL" clId="{825C4511-E761-476D-9203-3238D3A6EB59}" dt="2022-02-05T18:42:37.750" v="9545"/>
          <ac:spMkLst>
            <pc:docMk/>
            <pc:sldMk cId="4257701338" sldId="704"/>
            <ac:spMk id="46" creationId="{15D0E8D0-0B90-4948-9B23-71E04BB63657}"/>
          </ac:spMkLst>
        </pc:spChg>
        <pc:spChg chg="mod">
          <ac:chgData name="Froduald Kabanza" userId="edf393d0-642b-4b9e-8c75-f62133241689" providerId="ADAL" clId="{825C4511-E761-476D-9203-3238D3A6EB59}" dt="2022-02-05T18:42:37.750" v="9545"/>
          <ac:spMkLst>
            <pc:docMk/>
            <pc:sldMk cId="4257701338" sldId="704"/>
            <ac:spMk id="47" creationId="{625A40E0-6BE3-41E5-948A-A694A642E0C9}"/>
          </ac:spMkLst>
        </pc:spChg>
        <pc:spChg chg="mod">
          <ac:chgData name="Froduald Kabanza" userId="edf393d0-642b-4b9e-8c75-f62133241689" providerId="ADAL" clId="{825C4511-E761-476D-9203-3238D3A6EB59}" dt="2022-02-05T18:42:37.750" v="9545"/>
          <ac:spMkLst>
            <pc:docMk/>
            <pc:sldMk cId="4257701338" sldId="704"/>
            <ac:spMk id="48" creationId="{53CA9FA4-3E3C-45F1-BD52-066FFA0DB723}"/>
          </ac:spMkLst>
        </pc:spChg>
        <pc:spChg chg="mod">
          <ac:chgData name="Froduald Kabanza" userId="edf393d0-642b-4b9e-8c75-f62133241689" providerId="ADAL" clId="{825C4511-E761-476D-9203-3238D3A6EB59}" dt="2022-02-05T18:42:37.750" v="9545"/>
          <ac:spMkLst>
            <pc:docMk/>
            <pc:sldMk cId="4257701338" sldId="704"/>
            <ac:spMk id="49" creationId="{73B1B610-B5E7-486D-B154-7601374A8DC3}"/>
          </ac:spMkLst>
        </pc:spChg>
        <pc:spChg chg="mod">
          <ac:chgData name="Froduald Kabanza" userId="edf393d0-642b-4b9e-8c75-f62133241689" providerId="ADAL" clId="{825C4511-E761-476D-9203-3238D3A6EB59}" dt="2022-02-05T18:42:37.750" v="9545"/>
          <ac:spMkLst>
            <pc:docMk/>
            <pc:sldMk cId="4257701338" sldId="704"/>
            <ac:spMk id="50" creationId="{7D5D8895-98C8-4D91-969F-92CD045FA87E}"/>
          </ac:spMkLst>
        </pc:spChg>
        <pc:spChg chg="mod">
          <ac:chgData name="Froduald Kabanza" userId="edf393d0-642b-4b9e-8c75-f62133241689" providerId="ADAL" clId="{825C4511-E761-476D-9203-3238D3A6EB59}" dt="2022-02-05T18:42:37.750" v="9545"/>
          <ac:spMkLst>
            <pc:docMk/>
            <pc:sldMk cId="4257701338" sldId="704"/>
            <ac:spMk id="51" creationId="{B1F519A5-F402-419E-A93C-3C8F3D075F11}"/>
          </ac:spMkLst>
        </pc:spChg>
        <pc:spChg chg="mod">
          <ac:chgData name="Froduald Kabanza" userId="edf393d0-642b-4b9e-8c75-f62133241689" providerId="ADAL" clId="{825C4511-E761-476D-9203-3238D3A6EB59}" dt="2022-02-05T18:42:37.750" v="9545"/>
          <ac:spMkLst>
            <pc:docMk/>
            <pc:sldMk cId="4257701338" sldId="704"/>
            <ac:spMk id="52" creationId="{97BE4908-A23C-4B0C-9470-7F82947FA87E}"/>
          </ac:spMkLst>
        </pc:spChg>
        <pc:spChg chg="mod">
          <ac:chgData name="Froduald Kabanza" userId="edf393d0-642b-4b9e-8c75-f62133241689" providerId="ADAL" clId="{825C4511-E761-476D-9203-3238D3A6EB59}" dt="2022-02-05T18:42:37.750" v="9545"/>
          <ac:spMkLst>
            <pc:docMk/>
            <pc:sldMk cId="4257701338" sldId="704"/>
            <ac:spMk id="53" creationId="{5D5C9341-54DF-4B3C-A1EC-3F30E4A0C26E}"/>
          </ac:spMkLst>
        </pc:spChg>
        <pc:spChg chg="mod">
          <ac:chgData name="Froduald Kabanza" userId="edf393d0-642b-4b9e-8c75-f62133241689" providerId="ADAL" clId="{825C4511-E761-476D-9203-3238D3A6EB59}" dt="2022-02-05T18:42:37.750" v="9545"/>
          <ac:spMkLst>
            <pc:docMk/>
            <pc:sldMk cId="4257701338" sldId="704"/>
            <ac:spMk id="54" creationId="{0C5440BF-D5D6-4F79-B8D6-B271DF616DFC}"/>
          </ac:spMkLst>
        </pc:spChg>
        <pc:spChg chg="mod">
          <ac:chgData name="Froduald Kabanza" userId="edf393d0-642b-4b9e-8c75-f62133241689" providerId="ADAL" clId="{825C4511-E761-476D-9203-3238D3A6EB59}" dt="2022-02-05T18:42:37.750" v="9545"/>
          <ac:spMkLst>
            <pc:docMk/>
            <pc:sldMk cId="4257701338" sldId="704"/>
            <ac:spMk id="55" creationId="{4892FE53-367C-433C-A5E1-007C0E7B5A3D}"/>
          </ac:spMkLst>
        </pc:spChg>
        <pc:spChg chg="mod">
          <ac:chgData name="Froduald Kabanza" userId="edf393d0-642b-4b9e-8c75-f62133241689" providerId="ADAL" clId="{825C4511-E761-476D-9203-3238D3A6EB59}" dt="2022-02-05T18:42:37.750" v="9545"/>
          <ac:spMkLst>
            <pc:docMk/>
            <pc:sldMk cId="4257701338" sldId="704"/>
            <ac:spMk id="56" creationId="{FDA51F9C-D02F-4613-BE44-24A509E43B73}"/>
          </ac:spMkLst>
        </pc:spChg>
        <pc:spChg chg="mod">
          <ac:chgData name="Froduald Kabanza" userId="edf393d0-642b-4b9e-8c75-f62133241689" providerId="ADAL" clId="{825C4511-E761-476D-9203-3238D3A6EB59}" dt="2022-02-05T18:42:37.750" v="9545"/>
          <ac:spMkLst>
            <pc:docMk/>
            <pc:sldMk cId="4257701338" sldId="704"/>
            <ac:spMk id="57" creationId="{AC38D934-F3AD-4786-9830-2839CE043817}"/>
          </ac:spMkLst>
        </pc:spChg>
        <pc:grpChg chg="add del mod">
          <ac:chgData name="Froduald Kabanza" userId="edf393d0-642b-4b9e-8c75-f62133241689" providerId="ADAL" clId="{825C4511-E761-476D-9203-3238D3A6EB59}" dt="2022-02-05T18:41:28.572" v="9542" actId="478"/>
          <ac:grpSpMkLst>
            <pc:docMk/>
            <pc:sldMk cId="4257701338" sldId="704"/>
            <ac:grpSpMk id="11" creationId="{C70B43DA-98E1-4C05-A67B-92FF103D9845}"/>
          </ac:grpSpMkLst>
        </pc:grpChg>
        <pc:grpChg chg="add del mod">
          <ac:chgData name="Froduald Kabanza" userId="edf393d0-642b-4b9e-8c75-f62133241689" providerId="ADAL" clId="{825C4511-E761-476D-9203-3238D3A6EB59}" dt="2022-02-05T18:42:40.799" v="9546"/>
          <ac:grpSpMkLst>
            <pc:docMk/>
            <pc:sldMk cId="4257701338" sldId="704"/>
            <ac:grpSpMk id="35" creationId="{31E10D38-7006-4A5F-AD5F-395E19219851}"/>
          </ac:grpSpMkLst>
        </pc:grpChg>
        <pc:picChg chg="add del mod">
          <ac:chgData name="Froduald Kabanza" userId="edf393d0-642b-4b9e-8c75-f62133241689" providerId="ADAL" clId="{825C4511-E761-476D-9203-3238D3A6EB59}" dt="2022-02-05T18:39:43.202" v="9458" actId="478"/>
          <ac:picMkLst>
            <pc:docMk/>
            <pc:sldMk cId="4257701338" sldId="704"/>
            <ac:picMk id="7" creationId="{6A415F49-AB6C-4802-9933-C284DE94A69F}"/>
          </ac:picMkLst>
        </pc:picChg>
        <pc:picChg chg="mod">
          <ac:chgData name="Froduald Kabanza" userId="edf393d0-642b-4b9e-8c75-f62133241689" providerId="ADAL" clId="{825C4511-E761-476D-9203-3238D3A6EB59}" dt="2022-02-05T18:43:42.805" v="9562" actId="14100"/>
          <ac:picMkLst>
            <pc:docMk/>
            <pc:sldMk cId="4257701338" sldId="704"/>
            <ac:picMk id="8" creationId="{B8FFA1D4-26C3-4A59-9160-BB5F90B2F03D}"/>
          </ac:picMkLst>
        </pc:picChg>
        <pc:picChg chg="add mod">
          <ac:chgData name="Froduald Kabanza" userId="edf393d0-642b-4b9e-8c75-f62133241689" providerId="ADAL" clId="{825C4511-E761-476D-9203-3238D3A6EB59}" dt="2022-02-05T18:43:48.034" v="9564" actId="1076"/>
          <ac:picMkLst>
            <pc:docMk/>
            <pc:sldMk cId="4257701338" sldId="704"/>
            <ac:picMk id="58" creationId="{E9F26EB6-9C41-405D-84EE-D1A1FEAE3BA3}"/>
          </ac:picMkLst>
        </pc:picChg>
        <pc:cxnChg chg="mod">
          <ac:chgData name="Froduald Kabanza" userId="edf393d0-642b-4b9e-8c75-f62133241689" providerId="ADAL" clId="{825C4511-E761-476D-9203-3238D3A6EB59}" dt="2022-02-05T18:40:41.658" v="9465" actId="1076"/>
          <ac:cxnSpMkLst>
            <pc:docMk/>
            <pc:sldMk cId="4257701338" sldId="704"/>
            <ac:cxnSpMk id="12" creationId="{67ECCA66-97B0-4F77-B211-5A1FF5D884DC}"/>
          </ac:cxnSpMkLst>
        </pc:cxnChg>
        <pc:cxnChg chg="mod">
          <ac:chgData name="Froduald Kabanza" userId="edf393d0-642b-4b9e-8c75-f62133241689" providerId="ADAL" clId="{825C4511-E761-476D-9203-3238D3A6EB59}" dt="2022-02-05T18:40:41.658" v="9465" actId="1076"/>
          <ac:cxnSpMkLst>
            <pc:docMk/>
            <pc:sldMk cId="4257701338" sldId="704"/>
            <ac:cxnSpMk id="13" creationId="{89A86E2A-6263-4373-86DB-26CAB6AC831C}"/>
          </ac:cxnSpMkLst>
        </pc:cxnChg>
        <pc:cxnChg chg="mod">
          <ac:chgData name="Froduald Kabanza" userId="edf393d0-642b-4b9e-8c75-f62133241689" providerId="ADAL" clId="{825C4511-E761-476D-9203-3238D3A6EB59}" dt="2022-02-05T18:40:41.658" v="9465" actId="1076"/>
          <ac:cxnSpMkLst>
            <pc:docMk/>
            <pc:sldMk cId="4257701338" sldId="704"/>
            <ac:cxnSpMk id="15" creationId="{A52CA981-564B-4DE8-99A0-34D2FDDCDD41}"/>
          </ac:cxnSpMkLst>
        </pc:cxnChg>
        <pc:cxnChg chg="mod">
          <ac:chgData name="Froduald Kabanza" userId="edf393d0-642b-4b9e-8c75-f62133241689" providerId="ADAL" clId="{825C4511-E761-476D-9203-3238D3A6EB59}" dt="2022-02-05T18:40:41.658" v="9465" actId="1076"/>
          <ac:cxnSpMkLst>
            <pc:docMk/>
            <pc:sldMk cId="4257701338" sldId="704"/>
            <ac:cxnSpMk id="16" creationId="{45FC92BC-EF01-484A-A483-ED11D2B8C0E5}"/>
          </ac:cxnSpMkLst>
        </pc:cxnChg>
        <pc:cxnChg chg="mod">
          <ac:chgData name="Froduald Kabanza" userId="edf393d0-642b-4b9e-8c75-f62133241689" providerId="ADAL" clId="{825C4511-E761-476D-9203-3238D3A6EB59}" dt="2022-02-05T18:40:41.658" v="9465" actId="1076"/>
          <ac:cxnSpMkLst>
            <pc:docMk/>
            <pc:sldMk cId="4257701338" sldId="704"/>
            <ac:cxnSpMk id="17" creationId="{8811B3EE-1094-41AC-B544-6D23D971C625}"/>
          </ac:cxnSpMkLst>
        </pc:cxnChg>
        <pc:cxnChg chg="mod">
          <ac:chgData name="Froduald Kabanza" userId="edf393d0-642b-4b9e-8c75-f62133241689" providerId="ADAL" clId="{825C4511-E761-476D-9203-3238D3A6EB59}" dt="2022-02-05T18:40:41.658" v="9465" actId="1076"/>
          <ac:cxnSpMkLst>
            <pc:docMk/>
            <pc:sldMk cId="4257701338" sldId="704"/>
            <ac:cxnSpMk id="18" creationId="{F5205125-F365-42DF-8DBF-8F8CACC151D8}"/>
          </ac:cxnSpMkLst>
        </pc:cxnChg>
        <pc:cxnChg chg="mod">
          <ac:chgData name="Froduald Kabanza" userId="edf393d0-642b-4b9e-8c75-f62133241689" providerId="ADAL" clId="{825C4511-E761-476D-9203-3238D3A6EB59}" dt="2022-02-05T18:40:41.658" v="9465" actId="1076"/>
          <ac:cxnSpMkLst>
            <pc:docMk/>
            <pc:sldMk cId="4257701338" sldId="704"/>
            <ac:cxnSpMk id="19" creationId="{8929D264-63E8-4D92-A098-501898D0BDEB}"/>
          </ac:cxnSpMkLst>
        </pc:cxnChg>
        <pc:cxnChg chg="mod">
          <ac:chgData name="Froduald Kabanza" userId="edf393d0-642b-4b9e-8c75-f62133241689" providerId="ADAL" clId="{825C4511-E761-476D-9203-3238D3A6EB59}" dt="2022-02-05T18:40:41.658" v="9465" actId="1076"/>
          <ac:cxnSpMkLst>
            <pc:docMk/>
            <pc:sldMk cId="4257701338" sldId="704"/>
            <ac:cxnSpMk id="20" creationId="{CB98DD7A-6E9A-4338-9111-BBD7E6C1855F}"/>
          </ac:cxnSpMkLst>
        </pc:cxnChg>
        <pc:cxnChg chg="mod">
          <ac:chgData name="Froduald Kabanza" userId="edf393d0-642b-4b9e-8c75-f62133241689" providerId="ADAL" clId="{825C4511-E761-476D-9203-3238D3A6EB59}" dt="2022-02-05T18:40:41.658" v="9465" actId="1076"/>
          <ac:cxnSpMkLst>
            <pc:docMk/>
            <pc:sldMk cId="4257701338" sldId="704"/>
            <ac:cxnSpMk id="21" creationId="{20AB5DDA-88CB-481B-BB98-B8705A8B335D}"/>
          </ac:cxnSpMkLst>
        </pc:cxnChg>
        <pc:cxnChg chg="add del mod">
          <ac:chgData name="Froduald Kabanza" userId="edf393d0-642b-4b9e-8c75-f62133241689" providerId="ADAL" clId="{825C4511-E761-476D-9203-3238D3A6EB59}" dt="2022-02-05T18:42:18.224" v="9544" actId="478"/>
          <ac:cxnSpMkLst>
            <pc:docMk/>
            <pc:sldMk cId="4257701338" sldId="704"/>
            <ac:cxnSpMk id="34" creationId="{2B73C4EC-58DF-46A4-92F3-BB9DC21093D1}"/>
          </ac:cxnSpMkLst>
        </pc:cxnChg>
        <pc:cxnChg chg="mod">
          <ac:chgData name="Froduald Kabanza" userId="edf393d0-642b-4b9e-8c75-f62133241689" providerId="ADAL" clId="{825C4511-E761-476D-9203-3238D3A6EB59}" dt="2022-02-05T18:42:37.750" v="9545"/>
          <ac:cxnSpMkLst>
            <pc:docMk/>
            <pc:sldMk cId="4257701338" sldId="704"/>
            <ac:cxnSpMk id="36" creationId="{B963D03A-AEDB-4178-812F-F4EF530A19FC}"/>
          </ac:cxnSpMkLst>
        </pc:cxnChg>
        <pc:cxnChg chg="mod">
          <ac:chgData name="Froduald Kabanza" userId="edf393d0-642b-4b9e-8c75-f62133241689" providerId="ADAL" clId="{825C4511-E761-476D-9203-3238D3A6EB59}" dt="2022-02-05T18:42:37.750" v="9545"/>
          <ac:cxnSpMkLst>
            <pc:docMk/>
            <pc:sldMk cId="4257701338" sldId="704"/>
            <ac:cxnSpMk id="37" creationId="{95A4579C-567C-476C-931A-A7E0D118EAA9}"/>
          </ac:cxnSpMkLst>
        </pc:cxnChg>
        <pc:cxnChg chg="mod">
          <ac:chgData name="Froduald Kabanza" userId="edf393d0-642b-4b9e-8c75-f62133241689" providerId="ADAL" clId="{825C4511-E761-476D-9203-3238D3A6EB59}" dt="2022-02-05T18:42:37.750" v="9545"/>
          <ac:cxnSpMkLst>
            <pc:docMk/>
            <pc:sldMk cId="4257701338" sldId="704"/>
            <ac:cxnSpMk id="39" creationId="{1B56ECEE-82D4-4A68-927D-C1A89EE7A654}"/>
          </ac:cxnSpMkLst>
        </pc:cxnChg>
        <pc:cxnChg chg="mod">
          <ac:chgData name="Froduald Kabanza" userId="edf393d0-642b-4b9e-8c75-f62133241689" providerId="ADAL" clId="{825C4511-E761-476D-9203-3238D3A6EB59}" dt="2022-02-05T18:42:37.750" v="9545"/>
          <ac:cxnSpMkLst>
            <pc:docMk/>
            <pc:sldMk cId="4257701338" sldId="704"/>
            <ac:cxnSpMk id="40" creationId="{2F7E5743-AB8B-459F-B6B8-5F97FF5F6EDC}"/>
          </ac:cxnSpMkLst>
        </pc:cxnChg>
        <pc:cxnChg chg="mod">
          <ac:chgData name="Froduald Kabanza" userId="edf393d0-642b-4b9e-8c75-f62133241689" providerId="ADAL" clId="{825C4511-E761-476D-9203-3238D3A6EB59}" dt="2022-02-05T18:42:37.750" v="9545"/>
          <ac:cxnSpMkLst>
            <pc:docMk/>
            <pc:sldMk cId="4257701338" sldId="704"/>
            <ac:cxnSpMk id="41" creationId="{22D05028-7411-4BE0-A80F-C120F14D7CE7}"/>
          </ac:cxnSpMkLst>
        </pc:cxnChg>
        <pc:cxnChg chg="mod">
          <ac:chgData name="Froduald Kabanza" userId="edf393d0-642b-4b9e-8c75-f62133241689" providerId="ADAL" clId="{825C4511-E761-476D-9203-3238D3A6EB59}" dt="2022-02-05T18:42:37.750" v="9545"/>
          <ac:cxnSpMkLst>
            <pc:docMk/>
            <pc:sldMk cId="4257701338" sldId="704"/>
            <ac:cxnSpMk id="42" creationId="{A2ACCA5B-3B4E-4C38-A3D6-564DE9FCA2B6}"/>
          </ac:cxnSpMkLst>
        </pc:cxnChg>
        <pc:cxnChg chg="mod">
          <ac:chgData name="Froduald Kabanza" userId="edf393d0-642b-4b9e-8c75-f62133241689" providerId="ADAL" clId="{825C4511-E761-476D-9203-3238D3A6EB59}" dt="2022-02-05T18:42:37.750" v="9545"/>
          <ac:cxnSpMkLst>
            <pc:docMk/>
            <pc:sldMk cId="4257701338" sldId="704"/>
            <ac:cxnSpMk id="43" creationId="{A059B4FD-8A0D-4C83-BB57-00739E597178}"/>
          </ac:cxnSpMkLst>
        </pc:cxnChg>
        <pc:cxnChg chg="mod">
          <ac:chgData name="Froduald Kabanza" userId="edf393d0-642b-4b9e-8c75-f62133241689" providerId="ADAL" clId="{825C4511-E761-476D-9203-3238D3A6EB59}" dt="2022-02-05T18:42:37.750" v="9545"/>
          <ac:cxnSpMkLst>
            <pc:docMk/>
            <pc:sldMk cId="4257701338" sldId="704"/>
            <ac:cxnSpMk id="44" creationId="{56103DB6-77D8-4726-A6E8-BCE8065E38C4}"/>
          </ac:cxnSpMkLst>
        </pc:cxnChg>
        <pc:cxnChg chg="mod">
          <ac:chgData name="Froduald Kabanza" userId="edf393d0-642b-4b9e-8c75-f62133241689" providerId="ADAL" clId="{825C4511-E761-476D-9203-3238D3A6EB59}" dt="2022-02-05T18:42:37.750" v="9545"/>
          <ac:cxnSpMkLst>
            <pc:docMk/>
            <pc:sldMk cId="4257701338" sldId="704"/>
            <ac:cxnSpMk id="45" creationId="{9630F83D-A2DE-40D2-A0FE-AAAC8B392852}"/>
          </ac:cxnSpMkLst>
        </pc:cxnChg>
      </pc:sldChg>
      <pc:sldChg chg="modSp add del mod modAnim">
        <pc:chgData name="Froduald Kabanza" userId="edf393d0-642b-4b9e-8c75-f62133241689" providerId="ADAL" clId="{825C4511-E761-476D-9203-3238D3A6EB59}" dt="2022-02-05T19:33:22.187" v="10514" actId="2696"/>
        <pc:sldMkLst>
          <pc:docMk/>
          <pc:sldMk cId="1945735609" sldId="705"/>
        </pc:sldMkLst>
        <pc:spChg chg="mod">
          <ac:chgData name="Froduald Kabanza" userId="edf393d0-642b-4b9e-8c75-f62133241689" providerId="ADAL" clId="{825C4511-E761-476D-9203-3238D3A6EB59}" dt="2022-02-05T19:17:48.406" v="10402" actId="114"/>
          <ac:spMkLst>
            <pc:docMk/>
            <pc:sldMk cId="1945735609" sldId="705"/>
            <ac:spMk id="31746" creationId="{5893CD92-A877-4262-91CE-0D201DA015DD}"/>
          </ac:spMkLst>
        </pc:spChg>
        <pc:spChg chg="mod">
          <ac:chgData name="Froduald Kabanza" userId="edf393d0-642b-4b9e-8c75-f62133241689" providerId="ADAL" clId="{825C4511-E761-476D-9203-3238D3A6EB59}" dt="2022-02-05T19:10:07.244" v="10019" actId="1076"/>
          <ac:spMkLst>
            <pc:docMk/>
            <pc:sldMk cId="1945735609" sldId="705"/>
            <ac:spMk id="50177" creationId="{600EE3A2-A437-47BA-AA01-5E4EF213E588}"/>
          </ac:spMkLst>
        </pc:spChg>
        <pc:graphicFrameChg chg="mod">
          <ac:chgData name="Froduald Kabanza" userId="edf393d0-642b-4b9e-8c75-f62133241689" providerId="ADAL" clId="{825C4511-E761-476D-9203-3238D3A6EB59}" dt="2022-02-05T19:18:10.683" v="10407" actId="1076"/>
          <ac:graphicFrameMkLst>
            <pc:docMk/>
            <pc:sldMk cId="1945735609" sldId="705"/>
            <ac:graphicFrameMk id="6" creationId="{94799FA0-8E0D-41D9-88E0-12930699C415}"/>
          </ac:graphicFrameMkLst>
        </pc:graphicFrameChg>
        <pc:graphicFrameChg chg="mod">
          <ac:chgData name="Froduald Kabanza" userId="edf393d0-642b-4b9e-8c75-f62133241689" providerId="ADAL" clId="{825C4511-E761-476D-9203-3238D3A6EB59}" dt="2022-02-05T19:18:05.585" v="10405" actId="1076"/>
          <ac:graphicFrameMkLst>
            <pc:docMk/>
            <pc:sldMk cId="1945735609" sldId="705"/>
            <ac:graphicFrameMk id="8" creationId="{9DD48288-6378-4CE9-9601-C02CBD8B2298}"/>
          </ac:graphicFrameMkLst>
        </pc:graphicFrameChg>
      </pc:sldChg>
      <pc:sldChg chg="del">
        <pc:chgData name="Froduald Kabanza" userId="edf393d0-642b-4b9e-8c75-f62133241689" providerId="ADAL" clId="{825C4511-E761-476D-9203-3238D3A6EB59}" dt="2022-02-04T12:20:40.470" v="57" actId="2696"/>
        <pc:sldMkLst>
          <pc:docMk/>
          <pc:sldMk cId="2699818229" sldId="705"/>
        </pc:sldMkLst>
      </pc:sldChg>
      <pc:sldChg chg="addSp delSp modSp add mod">
        <pc:chgData name="Froduald Kabanza" userId="edf393d0-642b-4b9e-8c75-f62133241689" providerId="ADAL" clId="{825C4511-E761-476D-9203-3238D3A6EB59}" dt="2022-02-05T19:27:28.620" v="10478" actId="20577"/>
        <pc:sldMkLst>
          <pc:docMk/>
          <pc:sldMk cId="1903501689" sldId="706"/>
        </pc:sldMkLst>
        <pc:spChg chg="mod">
          <ac:chgData name="Froduald Kabanza" userId="edf393d0-642b-4b9e-8c75-f62133241689" providerId="ADAL" clId="{825C4511-E761-476D-9203-3238D3A6EB59}" dt="2022-02-05T19:27:28.620" v="10478" actId="20577"/>
          <ac:spMkLst>
            <pc:docMk/>
            <pc:sldMk cId="1903501689" sldId="706"/>
            <ac:spMk id="2" creationId="{1162AC8B-4C78-484F-937F-AAB5574C9971}"/>
          </ac:spMkLst>
        </pc:spChg>
        <pc:spChg chg="del">
          <ac:chgData name="Froduald Kabanza" userId="edf393d0-642b-4b9e-8c75-f62133241689" providerId="ADAL" clId="{825C4511-E761-476D-9203-3238D3A6EB59}" dt="2022-02-05T19:23:59.776" v="10419" actId="478"/>
          <ac:spMkLst>
            <pc:docMk/>
            <pc:sldMk cId="1903501689" sldId="706"/>
            <ac:spMk id="9" creationId="{ED8667E1-F352-4525-A797-B0F5DD7D9CFF}"/>
          </ac:spMkLst>
        </pc:spChg>
        <pc:picChg chg="add del mod">
          <ac:chgData name="Froduald Kabanza" userId="edf393d0-642b-4b9e-8c75-f62133241689" providerId="ADAL" clId="{825C4511-E761-476D-9203-3238D3A6EB59}" dt="2022-02-05T19:26:11.562" v="10424" actId="478"/>
          <ac:picMkLst>
            <pc:docMk/>
            <pc:sldMk cId="1903501689" sldId="706"/>
            <ac:picMk id="7" creationId="{DFB198BF-D8E6-44A0-BF4E-FBBAF2812BB6}"/>
          </ac:picMkLst>
        </pc:picChg>
        <pc:picChg chg="del">
          <ac:chgData name="Froduald Kabanza" userId="edf393d0-642b-4b9e-8c75-f62133241689" providerId="ADAL" clId="{825C4511-E761-476D-9203-3238D3A6EB59}" dt="2022-02-05T19:23:57.600" v="10418" actId="478"/>
          <ac:picMkLst>
            <pc:docMk/>
            <pc:sldMk cId="1903501689" sldId="706"/>
            <ac:picMk id="8" creationId="{B8FFA1D4-26C3-4A59-9160-BB5F90B2F03D}"/>
          </ac:picMkLst>
        </pc:picChg>
        <pc:picChg chg="add mod">
          <ac:chgData name="Froduald Kabanza" userId="edf393d0-642b-4b9e-8c75-f62133241689" providerId="ADAL" clId="{825C4511-E761-476D-9203-3238D3A6EB59}" dt="2022-02-05T19:26:37.268" v="10429" actId="1076"/>
          <ac:picMkLst>
            <pc:docMk/>
            <pc:sldMk cId="1903501689" sldId="706"/>
            <ac:picMk id="11" creationId="{A8D018EC-6B20-4723-9E31-B0927FA0DB6B}"/>
          </ac:picMkLst>
        </pc:picChg>
        <pc:picChg chg="del">
          <ac:chgData name="Froduald Kabanza" userId="edf393d0-642b-4b9e-8c75-f62133241689" providerId="ADAL" clId="{825C4511-E761-476D-9203-3238D3A6EB59}" dt="2022-02-05T19:24:00.680" v="10420" actId="478"/>
          <ac:picMkLst>
            <pc:docMk/>
            <pc:sldMk cId="1903501689" sldId="706"/>
            <ac:picMk id="58" creationId="{E9F26EB6-9C41-405D-84EE-D1A1FEAE3BA3}"/>
          </ac:picMkLst>
        </pc:picChg>
      </pc:sldChg>
      <pc:sldChg chg="del">
        <pc:chgData name="Froduald Kabanza" userId="edf393d0-642b-4b9e-8c75-f62133241689" providerId="ADAL" clId="{825C4511-E761-476D-9203-3238D3A6EB59}" dt="2022-02-04T12:20:40.470" v="57" actId="2696"/>
        <pc:sldMkLst>
          <pc:docMk/>
          <pc:sldMk cId="2299019697" sldId="706"/>
        </pc:sldMkLst>
      </pc:sldChg>
      <pc:sldChg chg="addSp delSp modSp add mod">
        <pc:chgData name="Froduald Kabanza" userId="edf393d0-642b-4b9e-8c75-f62133241689" providerId="ADAL" clId="{825C4511-E761-476D-9203-3238D3A6EB59}" dt="2022-02-05T19:27:34.762" v="10484" actId="20577"/>
        <pc:sldMkLst>
          <pc:docMk/>
          <pc:sldMk cId="2119595310" sldId="707"/>
        </pc:sldMkLst>
        <pc:spChg chg="mod">
          <ac:chgData name="Froduald Kabanza" userId="edf393d0-642b-4b9e-8c75-f62133241689" providerId="ADAL" clId="{825C4511-E761-476D-9203-3238D3A6EB59}" dt="2022-02-05T19:27:34.762" v="10484" actId="20577"/>
          <ac:spMkLst>
            <pc:docMk/>
            <pc:sldMk cId="2119595310" sldId="707"/>
            <ac:spMk id="2" creationId="{1162AC8B-4C78-484F-937F-AAB5574C9971}"/>
          </ac:spMkLst>
        </pc:spChg>
        <pc:picChg chg="add mod">
          <ac:chgData name="Froduald Kabanza" userId="edf393d0-642b-4b9e-8c75-f62133241689" providerId="ADAL" clId="{825C4511-E761-476D-9203-3238D3A6EB59}" dt="2022-02-05T19:27:13.516" v="10442" actId="1076"/>
          <ac:picMkLst>
            <pc:docMk/>
            <pc:sldMk cId="2119595310" sldId="707"/>
            <ac:picMk id="7" creationId="{CB911BC5-19F5-4B00-B67B-BB9610D6595B}"/>
          </ac:picMkLst>
        </pc:picChg>
        <pc:picChg chg="del">
          <ac:chgData name="Froduald Kabanza" userId="edf393d0-642b-4b9e-8c75-f62133241689" providerId="ADAL" clId="{825C4511-E761-476D-9203-3238D3A6EB59}" dt="2022-02-05T19:26:45.876" v="10438" actId="478"/>
          <ac:picMkLst>
            <pc:docMk/>
            <pc:sldMk cId="2119595310" sldId="707"/>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429968907" sldId="707"/>
        </pc:sldMkLst>
      </pc:sldChg>
      <pc:sldChg chg="del">
        <pc:chgData name="Froduald Kabanza" userId="edf393d0-642b-4b9e-8c75-f62133241689" providerId="ADAL" clId="{825C4511-E761-476D-9203-3238D3A6EB59}" dt="2022-02-04T12:20:40.470" v="57" actId="2696"/>
        <pc:sldMkLst>
          <pc:docMk/>
          <pc:sldMk cId="3050930556" sldId="708"/>
        </pc:sldMkLst>
      </pc:sldChg>
      <pc:sldChg chg="addSp modSp add mod ord">
        <pc:chgData name="Froduald Kabanza" userId="edf393d0-642b-4b9e-8c75-f62133241689" providerId="ADAL" clId="{825C4511-E761-476D-9203-3238D3A6EB59}" dt="2022-02-05T19:28:32.326" v="10492" actId="164"/>
        <pc:sldMkLst>
          <pc:docMk/>
          <pc:sldMk cId="3053993539" sldId="708"/>
        </pc:sldMkLst>
        <pc:spChg chg="mod">
          <ac:chgData name="Froduald Kabanza" userId="edf393d0-642b-4b9e-8c75-f62133241689" providerId="ADAL" clId="{825C4511-E761-476D-9203-3238D3A6EB59}" dt="2022-02-05T19:27:48.833" v="10486" actId="20577"/>
          <ac:spMkLst>
            <pc:docMk/>
            <pc:sldMk cId="3053993539" sldId="708"/>
            <ac:spMk id="2" creationId="{1162AC8B-4C78-484F-937F-AAB5574C9971}"/>
          </ac:spMkLst>
        </pc:spChg>
        <pc:spChg chg="add mod">
          <ac:chgData name="Froduald Kabanza" userId="edf393d0-642b-4b9e-8c75-f62133241689" providerId="ADAL" clId="{825C4511-E761-476D-9203-3238D3A6EB59}" dt="2022-02-05T19:28:32.326" v="10492" actId="164"/>
          <ac:spMkLst>
            <pc:docMk/>
            <pc:sldMk cId="3053993539" sldId="708"/>
            <ac:spMk id="3" creationId="{D6BA34B6-45FF-4E83-A9CC-6B8611CA5E32}"/>
          </ac:spMkLst>
        </pc:spChg>
        <pc:grpChg chg="add mod">
          <ac:chgData name="Froduald Kabanza" userId="edf393d0-642b-4b9e-8c75-f62133241689" providerId="ADAL" clId="{825C4511-E761-476D-9203-3238D3A6EB59}" dt="2022-02-05T19:28:32.326" v="10492" actId="164"/>
          <ac:grpSpMkLst>
            <pc:docMk/>
            <pc:sldMk cId="3053993539" sldId="708"/>
            <ac:grpSpMk id="7" creationId="{45A592E6-70D5-4079-B68B-935C3EC2A56D}"/>
          </ac:grpSpMkLst>
        </pc:grpChg>
        <pc:picChg chg="mod">
          <ac:chgData name="Froduald Kabanza" userId="edf393d0-642b-4b9e-8c75-f62133241689" providerId="ADAL" clId="{825C4511-E761-476D-9203-3238D3A6EB59}" dt="2022-02-05T19:28:32.326" v="10492" actId="164"/>
          <ac:picMkLst>
            <pc:docMk/>
            <pc:sldMk cId="3053993539" sldId="708"/>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289469900" sldId="709"/>
        </pc:sldMkLst>
      </pc:sldChg>
      <pc:sldChg chg="modSp new mod modNotesTx">
        <pc:chgData name="Froduald Kabanza" userId="edf393d0-642b-4b9e-8c75-f62133241689" providerId="ADAL" clId="{825C4511-E761-476D-9203-3238D3A6EB59}" dt="2022-02-05T19:46:02.502" v="11593" actId="5793"/>
        <pc:sldMkLst>
          <pc:docMk/>
          <pc:sldMk cId="4073142574" sldId="709"/>
        </pc:sldMkLst>
        <pc:spChg chg="mod">
          <ac:chgData name="Froduald Kabanza" userId="edf393d0-642b-4b9e-8c75-f62133241689" providerId="ADAL" clId="{825C4511-E761-476D-9203-3238D3A6EB59}" dt="2022-02-05T19:42:46.386" v="11181" actId="20577"/>
          <ac:spMkLst>
            <pc:docMk/>
            <pc:sldMk cId="4073142574" sldId="709"/>
            <ac:spMk id="2" creationId="{6A8B9962-A453-4A75-86D3-EE2AB03CD242}"/>
          </ac:spMkLst>
        </pc:spChg>
        <pc:spChg chg="mod">
          <ac:chgData name="Froduald Kabanza" userId="edf393d0-642b-4b9e-8c75-f62133241689" providerId="ADAL" clId="{825C4511-E761-476D-9203-3238D3A6EB59}" dt="2022-02-05T19:46:02.502" v="11593" actId="5793"/>
          <ac:spMkLst>
            <pc:docMk/>
            <pc:sldMk cId="4073142574" sldId="709"/>
            <ac:spMk id="3" creationId="{A819C001-E5CB-4315-A364-AE95CB0EDC77}"/>
          </ac:spMkLst>
        </pc:spChg>
      </pc:sldChg>
      <pc:sldChg chg="delSp modSp add del mod modNotesTx">
        <pc:chgData name="Froduald Kabanza" userId="edf393d0-642b-4b9e-8c75-f62133241689" providerId="ADAL" clId="{825C4511-E761-476D-9203-3238D3A6EB59}" dt="2022-02-05T20:44:53.831" v="14825" actId="2696"/>
        <pc:sldMkLst>
          <pc:docMk/>
          <pc:sldMk cId="2674926271" sldId="710"/>
        </pc:sldMkLst>
        <pc:spChg chg="del">
          <ac:chgData name="Froduald Kabanza" userId="edf393d0-642b-4b9e-8c75-f62133241689" providerId="ADAL" clId="{825C4511-E761-476D-9203-3238D3A6EB59}" dt="2022-02-05T20:15:40.387" v="13061" actId="478"/>
          <ac:spMkLst>
            <pc:docMk/>
            <pc:sldMk cId="2674926271" sldId="710"/>
            <ac:spMk id="9" creationId="{E20C419A-AD89-4CD4-9F39-E24D783BEA70}"/>
          </ac:spMkLst>
        </pc:spChg>
        <pc:spChg chg="mod">
          <ac:chgData name="Froduald Kabanza" userId="edf393d0-642b-4b9e-8c75-f62133241689" providerId="ADAL" clId="{825C4511-E761-476D-9203-3238D3A6EB59}" dt="2022-02-05T20:15:45.655" v="13062" actId="14100"/>
          <ac:spMkLst>
            <pc:docMk/>
            <pc:sldMk cId="2674926271" sldId="710"/>
            <ac:spMk id="31746" creationId="{5893CD92-A877-4262-91CE-0D201DA015DD}"/>
          </ac:spMkLst>
        </pc:spChg>
        <pc:spChg chg="mod">
          <ac:chgData name="Froduald Kabanza" userId="edf393d0-642b-4b9e-8c75-f62133241689" providerId="ADAL" clId="{825C4511-E761-476D-9203-3238D3A6EB59}" dt="2022-02-05T20:14:49.767" v="13030" actId="20577"/>
          <ac:spMkLst>
            <pc:docMk/>
            <pc:sldMk cId="2674926271" sldId="710"/>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677725290" sldId="711"/>
        </pc:sldMkLst>
      </pc:sldChg>
      <pc:sldChg chg="modSp add mod modAnim modNotesTx">
        <pc:chgData name="Froduald Kabanza" userId="edf393d0-642b-4b9e-8c75-f62133241689" providerId="ADAL" clId="{825C4511-E761-476D-9203-3238D3A6EB59}" dt="2022-02-05T23:10:45.481" v="16856" actId="20577"/>
        <pc:sldMkLst>
          <pc:docMk/>
          <pc:sldMk cId="3452300245" sldId="711"/>
        </pc:sldMkLst>
        <pc:spChg chg="mod">
          <ac:chgData name="Froduald Kabanza" userId="edf393d0-642b-4b9e-8c75-f62133241689" providerId="ADAL" clId="{825C4511-E761-476D-9203-3238D3A6EB59}" dt="2022-02-05T23:10:45.481" v="16856" actId="20577"/>
          <ac:spMkLst>
            <pc:docMk/>
            <pc:sldMk cId="3452300245" sldId="711"/>
            <ac:spMk id="31746" creationId="{5893CD92-A877-4262-91CE-0D201DA015DD}"/>
          </ac:spMkLst>
        </pc:spChg>
        <pc:spChg chg="mod">
          <ac:chgData name="Froduald Kabanza" userId="edf393d0-642b-4b9e-8c75-f62133241689" providerId="ADAL" clId="{825C4511-E761-476D-9203-3238D3A6EB59}" dt="2022-02-05T23:09:19.578" v="16817" actId="1076"/>
          <ac:spMkLst>
            <pc:docMk/>
            <pc:sldMk cId="3452300245" sldId="711"/>
            <ac:spMk id="50177" creationId="{600EE3A2-A437-47BA-AA01-5E4EF213E588}"/>
          </ac:spMkLst>
        </pc:spChg>
      </pc:sldChg>
      <pc:sldChg chg="modSp add modAnim">
        <pc:chgData name="Froduald Kabanza" userId="edf393d0-642b-4b9e-8c75-f62133241689" providerId="ADAL" clId="{825C4511-E761-476D-9203-3238D3A6EB59}" dt="2022-02-05T23:44:38.240" v="17713" actId="20577"/>
        <pc:sldMkLst>
          <pc:docMk/>
          <pc:sldMk cId="895743643" sldId="712"/>
        </pc:sldMkLst>
        <pc:spChg chg="mod">
          <ac:chgData name="Froduald Kabanza" userId="edf393d0-642b-4b9e-8c75-f62133241689" providerId="ADAL" clId="{825C4511-E761-476D-9203-3238D3A6EB59}" dt="2022-02-05T23:44:38.240" v="17713" actId="20577"/>
          <ac:spMkLst>
            <pc:docMk/>
            <pc:sldMk cId="895743643" sldId="71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16502319" sldId="712"/>
        </pc:sldMkLst>
      </pc:sldChg>
      <pc:sldChg chg="del">
        <pc:chgData name="Froduald Kabanza" userId="edf393d0-642b-4b9e-8c75-f62133241689" providerId="ADAL" clId="{825C4511-E761-476D-9203-3238D3A6EB59}" dt="2022-02-04T12:20:40.470" v="57" actId="2696"/>
        <pc:sldMkLst>
          <pc:docMk/>
          <pc:sldMk cId="357249560" sldId="713"/>
        </pc:sldMkLst>
      </pc:sldChg>
      <pc:sldChg chg="modSp add mod modAnim modNotesTx">
        <pc:chgData name="Froduald Kabanza" userId="edf393d0-642b-4b9e-8c75-f62133241689" providerId="ADAL" clId="{825C4511-E761-476D-9203-3238D3A6EB59}" dt="2022-02-05T23:31:01.862" v="17552"/>
        <pc:sldMkLst>
          <pc:docMk/>
          <pc:sldMk cId="2163997403" sldId="713"/>
        </pc:sldMkLst>
        <pc:spChg chg="mod">
          <ac:chgData name="Froduald Kabanza" userId="edf393d0-642b-4b9e-8c75-f62133241689" providerId="ADAL" clId="{825C4511-E761-476D-9203-3238D3A6EB59}" dt="2022-02-05T23:30:39.300" v="17547" actId="113"/>
          <ac:spMkLst>
            <pc:docMk/>
            <pc:sldMk cId="2163997403" sldId="713"/>
            <ac:spMk id="31746" creationId="{5893CD92-A877-4262-91CE-0D201DA015DD}"/>
          </ac:spMkLst>
        </pc:spChg>
        <pc:spChg chg="mod">
          <ac:chgData name="Froduald Kabanza" userId="edf393d0-642b-4b9e-8c75-f62133241689" providerId="ADAL" clId="{825C4511-E761-476D-9203-3238D3A6EB59}" dt="2022-02-05T23:24:38.825" v="17335" actId="20577"/>
          <ac:spMkLst>
            <pc:docMk/>
            <pc:sldMk cId="2163997403" sldId="713"/>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2201857414" sldId="714"/>
        </pc:sldMkLst>
      </pc:sldChg>
      <pc:sldChg chg="addSp delSp modSp add mod modAnim modNotesTx">
        <pc:chgData name="Froduald Kabanza" userId="edf393d0-642b-4b9e-8c75-f62133241689" providerId="ADAL" clId="{825C4511-E761-476D-9203-3238D3A6EB59}" dt="2022-02-06T00:07:12.856" v="18920"/>
        <pc:sldMkLst>
          <pc:docMk/>
          <pc:sldMk cId="3661825411" sldId="714"/>
        </pc:sldMkLst>
        <pc:spChg chg="mod">
          <ac:chgData name="Froduald Kabanza" userId="edf393d0-642b-4b9e-8c75-f62133241689" providerId="ADAL" clId="{825C4511-E761-476D-9203-3238D3A6EB59}" dt="2022-02-05T23:46:51.997" v="17760" actId="20577"/>
          <ac:spMkLst>
            <pc:docMk/>
            <pc:sldMk cId="3661825411" sldId="714"/>
            <ac:spMk id="60417" creationId="{E22D57EB-088B-4D11-A1E5-08120DBCE750}"/>
          </ac:spMkLst>
        </pc:spChg>
        <pc:spChg chg="mod">
          <ac:chgData name="Froduald Kabanza" userId="edf393d0-642b-4b9e-8c75-f62133241689" providerId="ADAL" clId="{825C4511-E761-476D-9203-3238D3A6EB59}" dt="2022-02-06T00:06:57.986" v="18917" actId="20578"/>
          <ac:spMkLst>
            <pc:docMk/>
            <pc:sldMk cId="3661825411" sldId="714"/>
            <ac:spMk id="60418" creationId="{15343235-B364-45B6-AF3F-353854A2FF3F}"/>
          </ac:spMkLst>
        </pc:spChg>
        <pc:spChg chg="del">
          <ac:chgData name="Froduald Kabanza" userId="edf393d0-642b-4b9e-8c75-f62133241689" providerId="ADAL" clId="{825C4511-E761-476D-9203-3238D3A6EB59}" dt="2022-02-05T23:55:30.766" v="18181" actId="478"/>
          <ac:spMkLst>
            <pc:docMk/>
            <pc:sldMk cId="3661825411" sldId="714"/>
            <ac:spMk id="60422" creationId="{5E7843BF-728B-460F-B914-C2E71D093395}"/>
          </ac:spMkLst>
        </pc:spChg>
        <pc:graphicFrameChg chg="add mod modGraphic">
          <ac:chgData name="Froduald Kabanza" userId="edf393d0-642b-4b9e-8c75-f62133241689" providerId="ADAL" clId="{825C4511-E761-476D-9203-3238D3A6EB59}" dt="2022-02-06T00:06:09.116" v="18909" actId="1076"/>
          <ac:graphicFrameMkLst>
            <pc:docMk/>
            <pc:sldMk cId="3661825411" sldId="714"/>
            <ac:graphicFrameMk id="3" creationId="{8DDB3449-F063-4411-A790-B77E1E736EB1}"/>
          </ac:graphicFrameMkLst>
        </pc:graphicFrameChg>
      </pc:sldChg>
      <pc:sldChg chg="del">
        <pc:chgData name="Froduald Kabanza" userId="edf393d0-642b-4b9e-8c75-f62133241689" providerId="ADAL" clId="{825C4511-E761-476D-9203-3238D3A6EB59}" dt="2022-02-04T12:20:40.470" v="57" actId="2696"/>
        <pc:sldMkLst>
          <pc:docMk/>
          <pc:sldMk cId="2074640708" sldId="715"/>
        </pc:sldMkLst>
      </pc:sldChg>
      <pc:sldChg chg="modSp add mod">
        <pc:chgData name="Froduald Kabanza" userId="edf393d0-642b-4b9e-8c75-f62133241689" providerId="ADAL" clId="{825C4511-E761-476D-9203-3238D3A6EB59}" dt="2022-02-05T23:54:02.352" v="17949" actId="20577"/>
        <pc:sldMkLst>
          <pc:docMk/>
          <pc:sldMk cId="2728600404" sldId="734"/>
        </pc:sldMkLst>
        <pc:spChg chg="mod">
          <ac:chgData name="Froduald Kabanza" userId="edf393d0-642b-4b9e-8c75-f62133241689" providerId="ADAL" clId="{825C4511-E761-476D-9203-3238D3A6EB59}" dt="2022-02-05T23:54:02.352" v="17949" actId="20577"/>
          <ac:spMkLst>
            <pc:docMk/>
            <pc:sldMk cId="2728600404" sldId="734"/>
            <ac:spMk id="88065" creationId="{EB6D1A8E-EBB1-46C2-8016-CE6A4E8C056F}"/>
          </ac:spMkLst>
        </pc:spChg>
      </pc:sldChg>
      <pc:sldMasterChg chg="modSp mod delSldLayout modSldLayout">
        <pc:chgData name="Froduald Kabanza" userId="edf393d0-642b-4b9e-8c75-f62133241689" providerId="ADAL" clId="{825C4511-E761-476D-9203-3238D3A6EB59}" dt="2022-02-05T16:07:40.338" v="1889" actId="2696"/>
        <pc:sldMasterMkLst>
          <pc:docMk/>
          <pc:sldMasterMk cId="0" sldId="2147483675"/>
        </pc:sldMasterMkLst>
        <pc:spChg chg="mod">
          <ac:chgData name="Froduald Kabanza" userId="edf393d0-642b-4b9e-8c75-f62133241689" providerId="ADAL" clId="{825C4511-E761-476D-9203-3238D3A6EB59}" dt="2022-02-05T16:06:37.351" v="1803" actId="20577"/>
          <ac:spMkLst>
            <pc:docMk/>
            <pc:sldMasterMk cId="0" sldId="2147483675"/>
            <ac:spMk id="5" creationId="{00000000-0000-0000-0000-000000000000}"/>
          </ac:spMkLst>
        </pc:spChg>
        <pc:sldLayoutChg chg="modSp mod">
          <pc:chgData name="Froduald Kabanza" userId="edf393d0-642b-4b9e-8c75-f62133241689" providerId="ADAL" clId="{825C4511-E761-476D-9203-3238D3A6EB59}" dt="2022-02-05T16:06:46.186" v="1819" actId="20577"/>
          <pc:sldLayoutMkLst>
            <pc:docMk/>
            <pc:sldMasterMk cId="0" sldId="2147483675"/>
            <pc:sldLayoutMk cId="1877467656" sldId="2147483676"/>
          </pc:sldLayoutMkLst>
          <pc:spChg chg="mod">
            <ac:chgData name="Froduald Kabanza" userId="edf393d0-642b-4b9e-8c75-f62133241689" providerId="ADAL" clId="{825C4511-E761-476D-9203-3238D3A6EB59}" dt="2022-02-05T16:06:46.186" v="1819" actId="20577"/>
            <ac:spMkLst>
              <pc:docMk/>
              <pc:sldMasterMk cId="0" sldId="2147483675"/>
              <pc:sldLayoutMk cId="1877467656" sldId="2147483676"/>
              <ac:spMk id="5" creationId="{00000000-0000-0000-0000-000000000000}"/>
            </ac:spMkLst>
          </pc:spChg>
        </pc:sldLayoutChg>
        <pc:sldLayoutChg chg="modSp mod">
          <pc:chgData name="Froduald Kabanza" userId="edf393d0-642b-4b9e-8c75-f62133241689" providerId="ADAL" clId="{825C4511-E761-476D-9203-3238D3A6EB59}" dt="2022-02-05T16:06:56.323" v="1838" actId="20577"/>
          <pc:sldLayoutMkLst>
            <pc:docMk/>
            <pc:sldMasterMk cId="0" sldId="2147483675"/>
            <pc:sldLayoutMk cId="1057143383" sldId="2147483677"/>
          </pc:sldLayoutMkLst>
          <pc:spChg chg="mod">
            <ac:chgData name="Froduald Kabanza" userId="edf393d0-642b-4b9e-8c75-f62133241689" providerId="ADAL" clId="{825C4511-E761-476D-9203-3238D3A6EB59}" dt="2022-02-05T16:06:56.323" v="1838" actId="20577"/>
            <ac:spMkLst>
              <pc:docMk/>
              <pc:sldMasterMk cId="0" sldId="2147483675"/>
              <pc:sldLayoutMk cId="1057143383" sldId="2147483677"/>
              <ac:spMk id="5" creationId="{00000000-0000-0000-0000-000000000000}"/>
            </ac:spMkLst>
          </pc:spChg>
        </pc:sldLayoutChg>
        <pc:sldLayoutChg chg="modSp mod">
          <pc:chgData name="Froduald Kabanza" userId="edf393d0-642b-4b9e-8c75-f62133241689" providerId="ADAL" clId="{825C4511-E761-476D-9203-3238D3A6EB59}" dt="2022-02-05T16:07:08.430" v="1854" actId="20577"/>
          <pc:sldLayoutMkLst>
            <pc:docMk/>
            <pc:sldMasterMk cId="0" sldId="2147483675"/>
            <pc:sldLayoutMk cId="3378472747" sldId="2147483678"/>
          </pc:sldLayoutMkLst>
          <pc:spChg chg="mod">
            <ac:chgData name="Froduald Kabanza" userId="edf393d0-642b-4b9e-8c75-f62133241689" providerId="ADAL" clId="{825C4511-E761-476D-9203-3238D3A6EB59}" dt="2022-02-05T16:07:08.430" v="1854" actId="20577"/>
            <ac:spMkLst>
              <pc:docMk/>
              <pc:sldMasterMk cId="0" sldId="2147483675"/>
              <pc:sldLayoutMk cId="3378472747" sldId="2147483678"/>
              <ac:spMk id="5" creationId="{00000000-0000-0000-0000-000000000000}"/>
            </ac:spMkLst>
          </pc:spChg>
        </pc:sldLayoutChg>
        <pc:sldLayoutChg chg="modSp mod">
          <pc:chgData name="Froduald Kabanza" userId="edf393d0-642b-4b9e-8c75-f62133241689" providerId="ADAL" clId="{825C4511-E761-476D-9203-3238D3A6EB59}" dt="2022-02-05T16:07:20.064" v="1870" actId="20577"/>
          <pc:sldLayoutMkLst>
            <pc:docMk/>
            <pc:sldMasterMk cId="0" sldId="2147483675"/>
            <pc:sldLayoutMk cId="3265422769" sldId="2147483679"/>
          </pc:sldLayoutMkLst>
          <pc:spChg chg="mod">
            <ac:chgData name="Froduald Kabanza" userId="edf393d0-642b-4b9e-8c75-f62133241689" providerId="ADAL" clId="{825C4511-E761-476D-9203-3238D3A6EB59}" dt="2022-02-05T16:07:20.064" v="1870" actId="20577"/>
            <ac:spMkLst>
              <pc:docMk/>
              <pc:sldMasterMk cId="0" sldId="2147483675"/>
              <pc:sldLayoutMk cId="3265422769" sldId="2147483679"/>
              <ac:spMk id="6" creationId="{00000000-0000-0000-0000-000000000000}"/>
            </ac:spMkLst>
          </pc:spChg>
        </pc:sldLayoutChg>
        <pc:sldLayoutChg chg="modSp mod">
          <pc:chgData name="Froduald Kabanza" userId="edf393d0-642b-4b9e-8c75-f62133241689" providerId="ADAL" clId="{825C4511-E761-476D-9203-3238D3A6EB59}" dt="2022-02-05T16:07:31.869" v="1888" actId="20577"/>
          <pc:sldLayoutMkLst>
            <pc:docMk/>
            <pc:sldMasterMk cId="0" sldId="2147483675"/>
            <pc:sldLayoutMk cId="1921396545" sldId="2147483682"/>
          </pc:sldLayoutMkLst>
          <pc:spChg chg="mod">
            <ac:chgData name="Froduald Kabanza" userId="edf393d0-642b-4b9e-8c75-f62133241689" providerId="ADAL" clId="{825C4511-E761-476D-9203-3238D3A6EB59}" dt="2022-02-05T16:07:31.869" v="1888" actId="20577"/>
            <ac:spMkLst>
              <pc:docMk/>
              <pc:sldMasterMk cId="0" sldId="2147483675"/>
              <pc:sldLayoutMk cId="1921396545" sldId="2147483682"/>
              <ac:spMk id="3" creationId="{00000000-0000-0000-0000-000000000000}"/>
            </ac:spMkLst>
          </pc:spChg>
        </pc:sldLayoutChg>
        <pc:sldLayoutChg chg="del">
          <pc:chgData name="Froduald Kabanza" userId="edf393d0-642b-4b9e-8c75-f62133241689" providerId="ADAL" clId="{825C4511-E761-476D-9203-3238D3A6EB59}" dt="2022-02-05T16:07:40.338" v="1889" actId="2696"/>
          <pc:sldLayoutMkLst>
            <pc:docMk/>
            <pc:sldMasterMk cId="0" sldId="2147483675"/>
            <pc:sldLayoutMk cId="788057865" sldId="2147483683"/>
          </pc:sldLayoutMkLst>
        </pc:sldLayoutChg>
        <pc:sldLayoutChg chg="del">
          <pc:chgData name="Froduald Kabanza" userId="edf393d0-642b-4b9e-8c75-f62133241689" providerId="ADAL" clId="{825C4511-E761-476D-9203-3238D3A6EB59}" dt="2022-02-04T12:20:40.470" v="57" actId="2696"/>
          <pc:sldLayoutMkLst>
            <pc:docMk/>
            <pc:sldMasterMk cId="0" sldId="2147483675"/>
            <pc:sldLayoutMk cId="1285045701" sldId="2147483684"/>
          </pc:sldLayoutMkLst>
        </pc:sldLayoutChg>
      </pc:sldMaster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3391675613" sldId="333"/>
        </pc:sldMkLst>
        <pc:spChg chg="mod">
          <ac:chgData name="Froduald Kabanza" userId="edf393d0-642b-4b9e-8c75-f62133241689" providerId="ADAL" clId="{4BE78164-BF56-4551-8338-1578041DAB0F}" dt="2022-01-20T20:59:27.699" v="883" actId="5793"/>
          <ac:spMkLst>
            <pc:docMk/>
            <pc:sldMk cId="3391675613" sldId="333"/>
            <ac:spMk id="31746" creationId="{D3CE9CA3-FBB7-4898-9F94-2AE7A5B72C17}"/>
          </ac:spMkLst>
        </pc:spChg>
        <pc:spChg chg="mod">
          <ac:chgData name="Froduald Kabanza" userId="edf393d0-642b-4b9e-8c75-f62133241689" providerId="ADAL" clId="{4BE78164-BF56-4551-8338-1578041DAB0F}" dt="2022-01-20T23:10:49.824" v="3187"/>
          <ac:spMkLst>
            <pc:docMk/>
            <pc:sldMk cId="3391675613"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120254367" sldId="355"/>
        </pc:sldMkLst>
        <pc:spChg chg="mod">
          <ac:chgData name="Froduald Kabanza" userId="edf393d0-642b-4b9e-8c75-f62133241689" providerId="ADAL" clId="{4BE78164-BF56-4551-8338-1578041DAB0F}" dt="2022-01-21T06:15:41.568" v="13574" actId="20577"/>
          <ac:spMkLst>
            <pc:docMk/>
            <pc:sldMk cId="120254367"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120254367" sldId="355"/>
            <ac:spMk id="21506" creationId="{27F2368C-1AA9-4826-A792-30C5A5588C0D}"/>
          </ac:spMkLst>
        </pc:spChg>
        <pc:spChg chg="mod">
          <ac:chgData name="Froduald Kabanza" userId="edf393d0-642b-4b9e-8c75-f62133241689" providerId="ADAL" clId="{4BE78164-BF56-4551-8338-1578041DAB0F}" dt="2022-01-20T23:10:49.824" v="3187"/>
          <ac:spMkLst>
            <pc:docMk/>
            <pc:sldMk cId="120254367"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235666333"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Froduald Kabanza" userId="edf393d0-642b-4b9e-8c75-f62133241689" providerId="ADAL" clId="{45F2BCDF-5F9D-4981-8FB9-A70BC0FAAE65}"/>
    <pc:docChg chg="undo custSel addSld delSld modSld sldOrd addSection delSection modSection">
      <pc:chgData name="Froduald Kabanza" userId="edf393d0-642b-4b9e-8c75-f62133241689" providerId="ADAL" clId="{45F2BCDF-5F9D-4981-8FB9-A70BC0FAAE65}" dt="2022-02-10T12:42:46.524" v="163" actId="729"/>
      <pc:docMkLst>
        <pc:docMk/>
      </pc:docMkLst>
      <pc:sldChg chg="add">
        <pc:chgData name="Froduald Kabanza" userId="edf393d0-642b-4b9e-8c75-f62133241689" providerId="ADAL" clId="{45F2BCDF-5F9D-4981-8FB9-A70BC0FAAE65}" dt="2022-02-10T12:28:59.297" v="124"/>
        <pc:sldMkLst>
          <pc:docMk/>
          <pc:sldMk cId="0" sldId="258"/>
        </pc:sldMkLst>
      </pc:sldChg>
      <pc:sldChg chg="add">
        <pc:chgData name="Froduald Kabanza" userId="edf393d0-642b-4b9e-8c75-f62133241689" providerId="ADAL" clId="{45F2BCDF-5F9D-4981-8FB9-A70BC0FAAE65}" dt="2022-02-10T12:28:59.297" v="124"/>
        <pc:sldMkLst>
          <pc:docMk/>
          <pc:sldMk cId="0" sldId="261"/>
        </pc:sldMkLst>
      </pc:sldChg>
      <pc:sldChg chg="add">
        <pc:chgData name="Froduald Kabanza" userId="edf393d0-642b-4b9e-8c75-f62133241689" providerId="ADAL" clId="{45F2BCDF-5F9D-4981-8FB9-A70BC0FAAE65}" dt="2022-02-10T12:28:59.297" v="124"/>
        <pc:sldMkLst>
          <pc:docMk/>
          <pc:sldMk cId="0" sldId="263"/>
        </pc:sldMkLst>
      </pc:sldChg>
      <pc:sldChg chg="add">
        <pc:chgData name="Froduald Kabanza" userId="edf393d0-642b-4b9e-8c75-f62133241689" providerId="ADAL" clId="{45F2BCDF-5F9D-4981-8FB9-A70BC0FAAE65}" dt="2022-02-10T12:28:59.297" v="124"/>
        <pc:sldMkLst>
          <pc:docMk/>
          <pc:sldMk cId="0" sldId="264"/>
        </pc:sldMkLst>
      </pc:sldChg>
      <pc:sldChg chg="add">
        <pc:chgData name="Froduald Kabanza" userId="edf393d0-642b-4b9e-8c75-f62133241689" providerId="ADAL" clId="{45F2BCDF-5F9D-4981-8FB9-A70BC0FAAE65}" dt="2022-02-10T12:28:59.297" v="124"/>
        <pc:sldMkLst>
          <pc:docMk/>
          <pc:sldMk cId="0" sldId="265"/>
        </pc:sldMkLst>
      </pc:sldChg>
      <pc:sldChg chg="add mod modShow">
        <pc:chgData name="Froduald Kabanza" userId="edf393d0-642b-4b9e-8c75-f62133241689" providerId="ADAL" clId="{45F2BCDF-5F9D-4981-8FB9-A70BC0FAAE65}" dt="2022-02-10T12:42:46.524" v="163" actId="729"/>
        <pc:sldMkLst>
          <pc:docMk/>
          <pc:sldMk cId="0" sldId="268"/>
        </pc:sldMkLst>
      </pc:sldChg>
      <pc:sldChg chg="add mod modShow">
        <pc:chgData name="Froduald Kabanza" userId="edf393d0-642b-4b9e-8c75-f62133241689" providerId="ADAL" clId="{45F2BCDF-5F9D-4981-8FB9-A70BC0FAAE65}" dt="2022-02-10T12:42:44.395" v="162" actId="729"/>
        <pc:sldMkLst>
          <pc:docMk/>
          <pc:sldMk cId="0" sldId="269"/>
        </pc:sldMkLst>
      </pc:sldChg>
      <pc:sldChg chg="add">
        <pc:chgData name="Froduald Kabanza" userId="edf393d0-642b-4b9e-8c75-f62133241689" providerId="ADAL" clId="{45F2BCDF-5F9D-4981-8FB9-A70BC0FAAE65}" dt="2022-02-10T12:28:59.297" v="124"/>
        <pc:sldMkLst>
          <pc:docMk/>
          <pc:sldMk cId="0" sldId="270"/>
        </pc:sldMkLst>
      </pc:sldChg>
      <pc:sldChg chg="add">
        <pc:chgData name="Froduald Kabanza" userId="edf393d0-642b-4b9e-8c75-f62133241689" providerId="ADAL" clId="{45F2BCDF-5F9D-4981-8FB9-A70BC0FAAE65}" dt="2022-02-10T12:28:59.297" v="124"/>
        <pc:sldMkLst>
          <pc:docMk/>
          <pc:sldMk cId="0" sldId="271"/>
        </pc:sldMkLst>
      </pc:sldChg>
      <pc:sldChg chg="add">
        <pc:chgData name="Froduald Kabanza" userId="edf393d0-642b-4b9e-8c75-f62133241689" providerId="ADAL" clId="{45F2BCDF-5F9D-4981-8FB9-A70BC0FAAE65}" dt="2022-02-10T12:28:59.297" v="124"/>
        <pc:sldMkLst>
          <pc:docMk/>
          <pc:sldMk cId="0" sldId="274"/>
        </pc:sldMkLst>
      </pc:sldChg>
      <pc:sldChg chg="add">
        <pc:chgData name="Froduald Kabanza" userId="edf393d0-642b-4b9e-8c75-f62133241689" providerId="ADAL" clId="{45F2BCDF-5F9D-4981-8FB9-A70BC0FAAE65}" dt="2022-02-10T12:28:59.297" v="124"/>
        <pc:sldMkLst>
          <pc:docMk/>
          <pc:sldMk cId="0" sldId="275"/>
        </pc:sldMkLst>
      </pc:sldChg>
      <pc:sldChg chg="add">
        <pc:chgData name="Froduald Kabanza" userId="edf393d0-642b-4b9e-8c75-f62133241689" providerId="ADAL" clId="{45F2BCDF-5F9D-4981-8FB9-A70BC0FAAE65}" dt="2022-02-10T12:28:59.297" v="124"/>
        <pc:sldMkLst>
          <pc:docMk/>
          <pc:sldMk cId="0" sldId="276"/>
        </pc:sldMkLst>
      </pc:sldChg>
      <pc:sldChg chg="add">
        <pc:chgData name="Froduald Kabanza" userId="edf393d0-642b-4b9e-8c75-f62133241689" providerId="ADAL" clId="{45F2BCDF-5F9D-4981-8FB9-A70BC0FAAE65}" dt="2022-02-10T12:28:59.297" v="124"/>
        <pc:sldMkLst>
          <pc:docMk/>
          <pc:sldMk cId="1745173593" sldId="277"/>
        </pc:sldMkLst>
      </pc:sldChg>
      <pc:sldChg chg="add">
        <pc:chgData name="Froduald Kabanza" userId="edf393d0-642b-4b9e-8c75-f62133241689" providerId="ADAL" clId="{45F2BCDF-5F9D-4981-8FB9-A70BC0FAAE65}" dt="2022-02-10T12:28:59.297" v="124"/>
        <pc:sldMkLst>
          <pc:docMk/>
          <pc:sldMk cId="0" sldId="279"/>
        </pc:sldMkLst>
      </pc:sldChg>
      <pc:sldChg chg="add mod modShow">
        <pc:chgData name="Froduald Kabanza" userId="edf393d0-642b-4b9e-8c75-f62133241689" providerId="ADAL" clId="{45F2BCDF-5F9D-4981-8FB9-A70BC0FAAE65}" dt="2022-02-10T12:39:25.872" v="158" actId="729"/>
        <pc:sldMkLst>
          <pc:docMk/>
          <pc:sldMk cId="0" sldId="281"/>
        </pc:sldMkLst>
      </pc:sldChg>
      <pc:sldChg chg="add">
        <pc:chgData name="Froduald Kabanza" userId="edf393d0-642b-4b9e-8c75-f62133241689" providerId="ADAL" clId="{45F2BCDF-5F9D-4981-8FB9-A70BC0FAAE65}" dt="2022-02-10T12:28:59.297" v="124"/>
        <pc:sldMkLst>
          <pc:docMk/>
          <pc:sldMk cId="0" sldId="283"/>
        </pc:sldMkLst>
      </pc:sldChg>
      <pc:sldChg chg="add">
        <pc:chgData name="Froduald Kabanza" userId="edf393d0-642b-4b9e-8c75-f62133241689" providerId="ADAL" clId="{45F2BCDF-5F9D-4981-8FB9-A70BC0FAAE65}" dt="2022-02-10T12:28:59.297" v="124"/>
        <pc:sldMkLst>
          <pc:docMk/>
          <pc:sldMk cId="0" sldId="285"/>
        </pc:sldMkLst>
      </pc:sldChg>
      <pc:sldChg chg="add">
        <pc:chgData name="Froduald Kabanza" userId="edf393d0-642b-4b9e-8c75-f62133241689" providerId="ADAL" clId="{45F2BCDF-5F9D-4981-8FB9-A70BC0FAAE65}" dt="2022-02-10T12:28:59.297" v="124"/>
        <pc:sldMkLst>
          <pc:docMk/>
          <pc:sldMk cId="0" sldId="286"/>
        </pc:sldMkLst>
      </pc:sldChg>
      <pc:sldChg chg="add">
        <pc:chgData name="Froduald Kabanza" userId="edf393d0-642b-4b9e-8c75-f62133241689" providerId="ADAL" clId="{45F2BCDF-5F9D-4981-8FB9-A70BC0FAAE65}" dt="2022-02-10T12:28:59.297" v="124"/>
        <pc:sldMkLst>
          <pc:docMk/>
          <pc:sldMk cId="0" sldId="287"/>
        </pc:sldMkLst>
      </pc:sldChg>
      <pc:sldChg chg="add">
        <pc:chgData name="Froduald Kabanza" userId="edf393d0-642b-4b9e-8c75-f62133241689" providerId="ADAL" clId="{45F2BCDF-5F9D-4981-8FB9-A70BC0FAAE65}" dt="2022-02-10T12:28:59.297" v="124"/>
        <pc:sldMkLst>
          <pc:docMk/>
          <pc:sldMk cId="0" sldId="288"/>
        </pc:sldMkLst>
      </pc:sldChg>
      <pc:sldChg chg="add">
        <pc:chgData name="Froduald Kabanza" userId="edf393d0-642b-4b9e-8c75-f62133241689" providerId="ADAL" clId="{45F2BCDF-5F9D-4981-8FB9-A70BC0FAAE65}" dt="2022-02-10T12:28:59.297" v="124"/>
        <pc:sldMkLst>
          <pc:docMk/>
          <pc:sldMk cId="0" sldId="290"/>
        </pc:sldMkLst>
      </pc:sldChg>
      <pc:sldChg chg="add">
        <pc:chgData name="Froduald Kabanza" userId="edf393d0-642b-4b9e-8c75-f62133241689" providerId="ADAL" clId="{45F2BCDF-5F9D-4981-8FB9-A70BC0FAAE65}" dt="2022-02-10T12:28:59.297" v="124"/>
        <pc:sldMkLst>
          <pc:docMk/>
          <pc:sldMk cId="0" sldId="293"/>
        </pc:sldMkLst>
      </pc:sldChg>
      <pc:sldChg chg="add">
        <pc:chgData name="Froduald Kabanza" userId="edf393d0-642b-4b9e-8c75-f62133241689" providerId="ADAL" clId="{45F2BCDF-5F9D-4981-8FB9-A70BC0FAAE65}" dt="2022-02-10T12:28:59.297" v="124"/>
        <pc:sldMkLst>
          <pc:docMk/>
          <pc:sldMk cId="0" sldId="315"/>
        </pc:sldMkLst>
      </pc:sldChg>
      <pc:sldChg chg="add">
        <pc:chgData name="Froduald Kabanza" userId="edf393d0-642b-4b9e-8c75-f62133241689" providerId="ADAL" clId="{45F2BCDF-5F9D-4981-8FB9-A70BC0FAAE65}" dt="2022-02-10T12:28:59.297" v="124"/>
        <pc:sldMkLst>
          <pc:docMk/>
          <pc:sldMk cId="3217276860" sldId="318"/>
        </pc:sldMkLst>
      </pc:sldChg>
      <pc:sldChg chg="add">
        <pc:chgData name="Froduald Kabanza" userId="edf393d0-642b-4b9e-8c75-f62133241689" providerId="ADAL" clId="{45F2BCDF-5F9D-4981-8FB9-A70BC0FAAE65}" dt="2022-02-10T12:31:27.435" v="135"/>
        <pc:sldMkLst>
          <pc:docMk/>
          <pc:sldMk cId="1707604666" sldId="320"/>
        </pc:sldMkLst>
      </pc:sldChg>
      <pc:sldChg chg="add">
        <pc:chgData name="Froduald Kabanza" userId="edf393d0-642b-4b9e-8c75-f62133241689" providerId="ADAL" clId="{45F2BCDF-5F9D-4981-8FB9-A70BC0FAAE65}" dt="2022-02-10T12:31:42.861" v="136"/>
        <pc:sldMkLst>
          <pc:docMk/>
          <pc:sldMk cId="3579281604" sldId="321"/>
        </pc:sldMkLst>
      </pc:sldChg>
      <pc:sldChg chg="add">
        <pc:chgData name="Froduald Kabanza" userId="edf393d0-642b-4b9e-8c75-f62133241689" providerId="ADAL" clId="{45F2BCDF-5F9D-4981-8FB9-A70BC0FAAE65}" dt="2022-02-10T12:28:59.297" v="124"/>
        <pc:sldMkLst>
          <pc:docMk/>
          <pc:sldMk cId="1814335794" sldId="323"/>
        </pc:sldMkLst>
      </pc:sldChg>
      <pc:sldChg chg="add">
        <pc:chgData name="Froduald Kabanza" userId="edf393d0-642b-4b9e-8c75-f62133241689" providerId="ADAL" clId="{45F2BCDF-5F9D-4981-8FB9-A70BC0FAAE65}" dt="2022-02-10T12:28:59.297" v="124"/>
        <pc:sldMkLst>
          <pc:docMk/>
          <pc:sldMk cId="1100372346" sldId="324"/>
        </pc:sldMkLst>
      </pc:sldChg>
      <pc:sldChg chg="add">
        <pc:chgData name="Froduald Kabanza" userId="edf393d0-642b-4b9e-8c75-f62133241689" providerId="ADAL" clId="{45F2BCDF-5F9D-4981-8FB9-A70BC0FAAE65}" dt="2022-02-10T12:29:35.857" v="125"/>
        <pc:sldMkLst>
          <pc:docMk/>
          <pc:sldMk cId="2866661786" sldId="325"/>
        </pc:sldMkLst>
      </pc:sldChg>
      <pc:sldChg chg="add">
        <pc:chgData name="Froduald Kabanza" userId="edf393d0-642b-4b9e-8c75-f62133241689" providerId="ADAL" clId="{45F2BCDF-5F9D-4981-8FB9-A70BC0FAAE65}" dt="2022-02-10T12:28:59.297" v="124"/>
        <pc:sldMkLst>
          <pc:docMk/>
          <pc:sldMk cId="2424442399" sldId="326"/>
        </pc:sldMkLst>
      </pc:sldChg>
      <pc:sldChg chg="add">
        <pc:chgData name="Froduald Kabanza" userId="edf393d0-642b-4b9e-8c75-f62133241689" providerId="ADAL" clId="{45F2BCDF-5F9D-4981-8FB9-A70BC0FAAE65}" dt="2022-02-10T12:28:59.297" v="124"/>
        <pc:sldMkLst>
          <pc:docMk/>
          <pc:sldMk cId="4037519522" sldId="328"/>
        </pc:sldMkLst>
      </pc:sldChg>
      <pc:sldChg chg="modSp mod">
        <pc:chgData name="Froduald Kabanza" userId="edf393d0-642b-4b9e-8c75-f62133241689" providerId="ADAL" clId="{45F2BCDF-5F9D-4981-8FB9-A70BC0FAAE65}" dt="2022-02-10T12:20:32.231" v="47" actId="20577"/>
        <pc:sldMkLst>
          <pc:docMk/>
          <pc:sldMk cId="154423500" sldId="332"/>
        </pc:sldMkLst>
        <pc:spChg chg="mod">
          <ac:chgData name="Froduald Kabanza" userId="edf393d0-642b-4b9e-8c75-f62133241689" providerId="ADAL" clId="{45F2BCDF-5F9D-4981-8FB9-A70BC0FAAE65}" dt="2022-02-10T12:20:32.231" v="47" actId="20577"/>
          <ac:spMkLst>
            <pc:docMk/>
            <pc:sldMk cId="154423500" sldId="332"/>
            <ac:spMk id="6" creationId="{50B0FB34-D872-45C2-9416-85ECF442F569}"/>
          </ac:spMkLst>
        </pc:spChg>
      </pc:sldChg>
      <pc:sldChg chg="add">
        <pc:chgData name="Froduald Kabanza" userId="edf393d0-642b-4b9e-8c75-f62133241689" providerId="ADAL" clId="{45F2BCDF-5F9D-4981-8FB9-A70BC0FAAE65}" dt="2022-02-10T12:29:35.857" v="125"/>
        <pc:sldMkLst>
          <pc:docMk/>
          <pc:sldMk cId="3391675613" sldId="333"/>
        </pc:sldMkLst>
      </pc:sldChg>
      <pc:sldChg chg="add mod ord modShow">
        <pc:chgData name="Froduald Kabanza" userId="edf393d0-642b-4b9e-8c75-f62133241689" providerId="ADAL" clId="{45F2BCDF-5F9D-4981-8FB9-A70BC0FAAE65}" dt="2022-02-10T12:35:52.386" v="155" actId="729"/>
        <pc:sldMkLst>
          <pc:docMk/>
          <pc:sldMk cId="200355967" sldId="335"/>
        </pc:sldMkLst>
      </pc:sldChg>
      <pc:sldChg chg="add mod ord modShow">
        <pc:chgData name="Froduald Kabanza" userId="edf393d0-642b-4b9e-8c75-f62133241689" providerId="ADAL" clId="{45F2BCDF-5F9D-4981-8FB9-A70BC0FAAE65}" dt="2022-02-10T12:33:53.516" v="148"/>
        <pc:sldMkLst>
          <pc:docMk/>
          <pc:sldMk cId="2091568452" sldId="337"/>
        </pc:sldMkLst>
      </pc:sldChg>
      <pc:sldChg chg="add mod ord modShow">
        <pc:chgData name="Froduald Kabanza" userId="edf393d0-642b-4b9e-8c75-f62133241689" providerId="ADAL" clId="{45F2BCDF-5F9D-4981-8FB9-A70BC0FAAE65}" dt="2022-02-10T12:33:53.516" v="148"/>
        <pc:sldMkLst>
          <pc:docMk/>
          <pc:sldMk cId="3438637359" sldId="338"/>
        </pc:sldMkLst>
      </pc:sldChg>
      <pc:sldChg chg="add mod ord modShow">
        <pc:chgData name="Froduald Kabanza" userId="edf393d0-642b-4b9e-8c75-f62133241689" providerId="ADAL" clId="{45F2BCDF-5F9D-4981-8FB9-A70BC0FAAE65}" dt="2022-02-10T12:33:53.516" v="148"/>
        <pc:sldMkLst>
          <pc:docMk/>
          <pc:sldMk cId="1904220771" sldId="339"/>
        </pc:sldMkLst>
      </pc:sldChg>
      <pc:sldChg chg="add mod ord modShow">
        <pc:chgData name="Froduald Kabanza" userId="edf393d0-642b-4b9e-8c75-f62133241689" providerId="ADAL" clId="{45F2BCDF-5F9D-4981-8FB9-A70BC0FAAE65}" dt="2022-02-10T12:33:53.516" v="148"/>
        <pc:sldMkLst>
          <pc:docMk/>
          <pc:sldMk cId="1280916642" sldId="340"/>
        </pc:sldMkLst>
      </pc:sldChg>
      <pc:sldChg chg="add mod ord modShow">
        <pc:chgData name="Froduald Kabanza" userId="edf393d0-642b-4b9e-8c75-f62133241689" providerId="ADAL" clId="{45F2BCDF-5F9D-4981-8FB9-A70BC0FAAE65}" dt="2022-02-10T12:33:53.516" v="148"/>
        <pc:sldMkLst>
          <pc:docMk/>
          <pc:sldMk cId="2578703394" sldId="341"/>
        </pc:sldMkLst>
      </pc:sldChg>
      <pc:sldChg chg="add mod ord modShow">
        <pc:chgData name="Froduald Kabanza" userId="edf393d0-642b-4b9e-8c75-f62133241689" providerId="ADAL" clId="{45F2BCDF-5F9D-4981-8FB9-A70BC0FAAE65}" dt="2022-02-10T12:33:53.516" v="148"/>
        <pc:sldMkLst>
          <pc:docMk/>
          <pc:sldMk cId="3330808840" sldId="342"/>
        </pc:sldMkLst>
      </pc:sldChg>
      <pc:sldChg chg="add ord">
        <pc:chgData name="Froduald Kabanza" userId="edf393d0-642b-4b9e-8c75-f62133241689" providerId="ADAL" clId="{45F2BCDF-5F9D-4981-8FB9-A70BC0FAAE65}" dt="2022-02-10T12:33:25.409" v="143" actId="20578"/>
        <pc:sldMkLst>
          <pc:docMk/>
          <pc:sldMk cId="1697815425" sldId="343"/>
        </pc:sldMkLst>
      </pc:sldChg>
      <pc:sldChg chg="add del ord">
        <pc:chgData name="Froduald Kabanza" userId="edf393d0-642b-4b9e-8c75-f62133241689" providerId="ADAL" clId="{45F2BCDF-5F9D-4981-8FB9-A70BC0FAAE65}" dt="2022-02-10T12:37:11.659" v="156" actId="2696"/>
        <pc:sldMkLst>
          <pc:docMk/>
          <pc:sldMk cId="4018752233" sldId="344"/>
        </pc:sldMkLst>
      </pc:sldChg>
      <pc:sldChg chg="add ord">
        <pc:chgData name="Froduald Kabanza" userId="edf393d0-642b-4b9e-8c75-f62133241689" providerId="ADAL" clId="{45F2BCDF-5F9D-4981-8FB9-A70BC0FAAE65}" dt="2022-02-10T12:33:25.409" v="143" actId="20578"/>
        <pc:sldMkLst>
          <pc:docMk/>
          <pc:sldMk cId="4251277817" sldId="345"/>
        </pc:sldMkLst>
      </pc:sldChg>
      <pc:sldChg chg="add ord">
        <pc:chgData name="Froduald Kabanza" userId="edf393d0-642b-4b9e-8c75-f62133241689" providerId="ADAL" clId="{45F2BCDF-5F9D-4981-8FB9-A70BC0FAAE65}" dt="2022-02-10T12:33:25.409" v="143" actId="20578"/>
        <pc:sldMkLst>
          <pc:docMk/>
          <pc:sldMk cId="3109108702" sldId="346"/>
        </pc:sldMkLst>
      </pc:sldChg>
      <pc:sldChg chg="add ord">
        <pc:chgData name="Froduald Kabanza" userId="edf393d0-642b-4b9e-8c75-f62133241689" providerId="ADAL" clId="{45F2BCDF-5F9D-4981-8FB9-A70BC0FAAE65}" dt="2022-02-10T12:33:25.409" v="143" actId="20578"/>
        <pc:sldMkLst>
          <pc:docMk/>
          <pc:sldMk cId="515641038" sldId="347"/>
        </pc:sldMkLst>
      </pc:sldChg>
      <pc:sldChg chg="add ord">
        <pc:chgData name="Froduald Kabanza" userId="edf393d0-642b-4b9e-8c75-f62133241689" providerId="ADAL" clId="{45F2BCDF-5F9D-4981-8FB9-A70BC0FAAE65}" dt="2022-02-10T12:33:25.409" v="143" actId="20578"/>
        <pc:sldMkLst>
          <pc:docMk/>
          <pc:sldMk cId="278134352" sldId="348"/>
        </pc:sldMkLst>
      </pc:sldChg>
      <pc:sldChg chg="add ord">
        <pc:chgData name="Froduald Kabanza" userId="edf393d0-642b-4b9e-8c75-f62133241689" providerId="ADAL" clId="{45F2BCDF-5F9D-4981-8FB9-A70BC0FAAE65}" dt="2022-02-10T12:33:25.409" v="143" actId="20578"/>
        <pc:sldMkLst>
          <pc:docMk/>
          <pc:sldMk cId="1383329112" sldId="349"/>
        </pc:sldMkLst>
      </pc:sldChg>
      <pc:sldChg chg="add del">
        <pc:chgData name="Froduald Kabanza" userId="edf393d0-642b-4b9e-8c75-f62133241689" providerId="ADAL" clId="{45F2BCDF-5F9D-4981-8FB9-A70BC0FAAE65}" dt="2022-02-10T12:39:17.910" v="157" actId="2696"/>
        <pc:sldMkLst>
          <pc:docMk/>
          <pc:sldMk cId="3188840076" sldId="350"/>
        </pc:sldMkLst>
      </pc:sldChg>
      <pc:sldChg chg="modSp add del">
        <pc:chgData name="Froduald Kabanza" userId="edf393d0-642b-4b9e-8c75-f62133241689" providerId="ADAL" clId="{45F2BCDF-5F9D-4981-8FB9-A70BC0FAAE65}" dt="2022-02-10T12:40:08.573" v="159" actId="2696"/>
        <pc:sldMkLst>
          <pc:docMk/>
          <pc:sldMk cId="1967365980" sldId="351"/>
        </pc:sldMkLst>
        <pc:picChg chg="mod">
          <ac:chgData name="Froduald Kabanza" userId="edf393d0-642b-4b9e-8c75-f62133241689" providerId="ADAL" clId="{45F2BCDF-5F9D-4981-8FB9-A70BC0FAAE65}" dt="2022-02-10T12:26:23.152" v="115" actId="14100"/>
          <ac:picMkLst>
            <pc:docMk/>
            <pc:sldMk cId="1967365980" sldId="351"/>
            <ac:picMk id="8" creationId="{00000000-0000-0000-0000-000000000000}"/>
          </ac:picMkLst>
        </pc:picChg>
      </pc:sldChg>
      <pc:sldChg chg="addSp modSp add">
        <pc:chgData name="Froduald Kabanza" userId="edf393d0-642b-4b9e-8c75-f62133241689" providerId="ADAL" clId="{45F2BCDF-5F9D-4981-8FB9-A70BC0FAAE65}" dt="2022-02-10T12:27:17.882" v="123" actId="1076"/>
        <pc:sldMkLst>
          <pc:docMk/>
          <pc:sldMk cId="3498857629" sldId="353"/>
        </pc:sldMkLst>
        <pc:picChg chg="add mod">
          <ac:chgData name="Froduald Kabanza" userId="edf393d0-642b-4b9e-8c75-f62133241689" providerId="ADAL" clId="{45F2BCDF-5F9D-4981-8FB9-A70BC0FAAE65}" dt="2022-02-10T12:27:17.882" v="123" actId="1076"/>
          <ac:picMkLst>
            <pc:docMk/>
            <pc:sldMk cId="3498857629" sldId="353"/>
            <ac:picMk id="16" creationId="{37A65948-EB39-4907-93D7-C83040D2B392}"/>
          </ac:picMkLst>
        </pc:picChg>
      </pc:sldChg>
      <pc:sldChg chg="add del">
        <pc:chgData name="Froduald Kabanza" userId="edf393d0-642b-4b9e-8c75-f62133241689" providerId="ADAL" clId="{45F2BCDF-5F9D-4981-8FB9-A70BC0FAAE65}" dt="2022-02-10T12:40:08.573" v="159" actId="2696"/>
        <pc:sldMkLst>
          <pc:docMk/>
          <pc:sldMk cId="1616078522" sldId="354"/>
        </pc:sldMkLst>
      </pc:sldChg>
      <pc:sldChg chg="del">
        <pc:chgData name="Froduald Kabanza" userId="edf393d0-642b-4b9e-8c75-f62133241689" providerId="ADAL" clId="{45F2BCDF-5F9D-4981-8FB9-A70BC0FAAE65}" dt="2022-02-10T12:21:20.592" v="48" actId="2696"/>
        <pc:sldMkLst>
          <pc:docMk/>
          <pc:sldMk cId="0" sldId="405"/>
        </pc:sldMkLst>
      </pc:sldChg>
      <pc:sldChg chg="del modAnim">
        <pc:chgData name="Froduald Kabanza" userId="edf393d0-642b-4b9e-8c75-f62133241689" providerId="ADAL" clId="{45F2BCDF-5F9D-4981-8FB9-A70BC0FAAE65}" dt="2022-02-10T12:21:20.592" v="48" actId="2696"/>
        <pc:sldMkLst>
          <pc:docMk/>
          <pc:sldMk cId="4105740898" sldId="421"/>
        </pc:sldMkLst>
      </pc:sldChg>
      <pc:sldChg chg="del ord">
        <pc:chgData name="Froduald Kabanza" userId="edf393d0-642b-4b9e-8c75-f62133241689" providerId="ADAL" clId="{45F2BCDF-5F9D-4981-8FB9-A70BC0FAAE65}" dt="2022-02-10T12:21:20.592" v="48" actId="2696"/>
        <pc:sldMkLst>
          <pc:docMk/>
          <pc:sldMk cId="0" sldId="431"/>
        </pc:sldMkLst>
      </pc:sldChg>
      <pc:sldChg chg="del">
        <pc:chgData name="Froduald Kabanza" userId="edf393d0-642b-4b9e-8c75-f62133241689" providerId="ADAL" clId="{45F2BCDF-5F9D-4981-8FB9-A70BC0FAAE65}" dt="2022-02-10T12:21:20.592" v="48" actId="2696"/>
        <pc:sldMkLst>
          <pc:docMk/>
          <pc:sldMk cId="0" sldId="432"/>
        </pc:sldMkLst>
      </pc:sldChg>
      <pc:sldChg chg="del">
        <pc:chgData name="Froduald Kabanza" userId="edf393d0-642b-4b9e-8c75-f62133241689" providerId="ADAL" clId="{45F2BCDF-5F9D-4981-8FB9-A70BC0FAAE65}" dt="2022-02-10T12:21:20.592" v="48" actId="2696"/>
        <pc:sldMkLst>
          <pc:docMk/>
          <pc:sldMk cId="309868488" sldId="433"/>
        </pc:sldMkLst>
      </pc:sldChg>
      <pc:sldChg chg="del">
        <pc:chgData name="Froduald Kabanza" userId="edf393d0-642b-4b9e-8c75-f62133241689" providerId="ADAL" clId="{45F2BCDF-5F9D-4981-8FB9-A70BC0FAAE65}" dt="2022-02-10T12:21:20.592" v="48" actId="2696"/>
        <pc:sldMkLst>
          <pc:docMk/>
          <pc:sldMk cId="0" sldId="434"/>
        </pc:sldMkLst>
      </pc:sldChg>
      <pc:sldChg chg="del">
        <pc:chgData name="Froduald Kabanza" userId="edf393d0-642b-4b9e-8c75-f62133241689" providerId="ADAL" clId="{45F2BCDF-5F9D-4981-8FB9-A70BC0FAAE65}" dt="2022-02-10T12:21:20.592" v="48" actId="2696"/>
        <pc:sldMkLst>
          <pc:docMk/>
          <pc:sldMk cId="0" sldId="438"/>
        </pc:sldMkLst>
      </pc:sldChg>
      <pc:sldChg chg="del">
        <pc:chgData name="Froduald Kabanza" userId="edf393d0-642b-4b9e-8c75-f62133241689" providerId="ADAL" clId="{45F2BCDF-5F9D-4981-8FB9-A70BC0FAAE65}" dt="2022-02-10T12:21:20.592" v="48" actId="2696"/>
        <pc:sldMkLst>
          <pc:docMk/>
          <pc:sldMk cId="0" sldId="439"/>
        </pc:sldMkLst>
      </pc:sldChg>
      <pc:sldChg chg="del">
        <pc:chgData name="Froduald Kabanza" userId="edf393d0-642b-4b9e-8c75-f62133241689" providerId="ADAL" clId="{45F2BCDF-5F9D-4981-8FB9-A70BC0FAAE65}" dt="2022-02-10T12:21:20.592" v="48" actId="2696"/>
        <pc:sldMkLst>
          <pc:docMk/>
          <pc:sldMk cId="0" sldId="585"/>
        </pc:sldMkLst>
      </pc:sldChg>
      <pc:sldChg chg="modSp mod">
        <pc:chgData name="Froduald Kabanza" userId="edf393d0-642b-4b9e-8c75-f62133241689" providerId="ADAL" clId="{45F2BCDF-5F9D-4981-8FB9-A70BC0FAAE65}" dt="2022-02-10T12:21:57.919" v="52" actId="207"/>
        <pc:sldMkLst>
          <pc:docMk/>
          <pc:sldMk cId="0" sldId="697"/>
        </pc:sldMkLst>
        <pc:spChg chg="mod">
          <ac:chgData name="Froduald Kabanza" userId="edf393d0-642b-4b9e-8c75-f62133241689" providerId="ADAL" clId="{45F2BCDF-5F9D-4981-8FB9-A70BC0FAAE65}" dt="2022-02-10T12:21:57.919" v="52" actId="207"/>
          <ac:spMkLst>
            <pc:docMk/>
            <pc:sldMk cId="0" sldId="697"/>
            <ac:spMk id="14" creationId="{00000000-0000-0000-0000-000000000000}"/>
          </ac:spMkLst>
        </pc:spChg>
        <pc:spChg chg="mod">
          <ac:chgData name="Froduald Kabanza" userId="edf393d0-642b-4b9e-8c75-f62133241689" providerId="ADAL" clId="{45F2BCDF-5F9D-4981-8FB9-A70BC0FAAE65}" dt="2022-02-10T12:21:44.878" v="50" actId="208"/>
          <ac:spMkLst>
            <pc:docMk/>
            <pc:sldMk cId="0" sldId="697"/>
            <ac:spMk id="16" creationId="{00000000-0000-0000-0000-000000000000}"/>
          </ac:spMkLst>
        </pc:spChg>
      </pc:sldChg>
      <pc:sldChg chg="del">
        <pc:chgData name="Froduald Kabanza" userId="edf393d0-642b-4b9e-8c75-f62133241689" providerId="ADAL" clId="{45F2BCDF-5F9D-4981-8FB9-A70BC0FAAE65}" dt="2022-02-10T12:21:20.592" v="48" actId="2696"/>
        <pc:sldMkLst>
          <pc:docMk/>
          <pc:sldMk cId="375405401" sldId="698"/>
        </pc:sldMkLst>
      </pc:sldChg>
      <pc:sldChg chg="addSp modSp add">
        <pc:chgData name="Froduald Kabanza" userId="edf393d0-642b-4b9e-8c75-f62133241689" providerId="ADAL" clId="{45F2BCDF-5F9D-4981-8FB9-A70BC0FAAE65}" dt="2022-02-10T12:27:06.070" v="121" actId="1076"/>
        <pc:sldMkLst>
          <pc:docMk/>
          <pc:sldMk cId="1958457352" sldId="698"/>
        </pc:sldMkLst>
        <pc:picChg chg="add mod">
          <ac:chgData name="Froduald Kabanza" userId="edf393d0-642b-4b9e-8c75-f62133241689" providerId="ADAL" clId="{45F2BCDF-5F9D-4981-8FB9-A70BC0FAAE65}" dt="2022-02-10T12:27:06.070" v="121" actId="1076"/>
          <ac:picMkLst>
            <pc:docMk/>
            <pc:sldMk cId="1958457352" sldId="698"/>
            <ac:picMk id="10" creationId="{8A2EF7DE-521A-49BD-9633-B6A7F694B0F7}"/>
          </ac:picMkLst>
        </pc:picChg>
      </pc:sldChg>
      <pc:sldChg chg="del">
        <pc:chgData name="Froduald Kabanza" userId="edf393d0-642b-4b9e-8c75-f62133241689" providerId="ADAL" clId="{45F2BCDF-5F9D-4981-8FB9-A70BC0FAAE65}" dt="2022-02-10T12:21:20.592" v="48" actId="2696"/>
        <pc:sldMkLst>
          <pc:docMk/>
          <pc:sldMk cId="1475957454" sldId="699"/>
        </pc:sldMkLst>
      </pc:sldChg>
      <pc:sldChg chg="delSp modSp add mod">
        <pc:chgData name="Froduald Kabanza" userId="edf393d0-642b-4b9e-8c75-f62133241689" providerId="ADAL" clId="{45F2BCDF-5F9D-4981-8FB9-A70BC0FAAE65}" dt="2022-02-10T12:26:11.772" v="114" actId="478"/>
        <pc:sldMkLst>
          <pc:docMk/>
          <pc:sldMk cId="2038360406" sldId="699"/>
        </pc:sldMkLst>
        <pc:spChg chg="mod">
          <ac:chgData name="Froduald Kabanza" userId="edf393d0-642b-4b9e-8c75-f62133241689" providerId="ADAL" clId="{45F2BCDF-5F9D-4981-8FB9-A70BC0FAAE65}" dt="2022-02-10T12:25:36.020" v="77" actId="20577"/>
          <ac:spMkLst>
            <pc:docMk/>
            <pc:sldMk cId="2038360406" sldId="699"/>
            <ac:spMk id="2" creationId="{00000000-0000-0000-0000-000000000000}"/>
          </ac:spMkLst>
        </pc:spChg>
        <pc:spChg chg="mod">
          <ac:chgData name="Froduald Kabanza" userId="edf393d0-642b-4b9e-8c75-f62133241689" providerId="ADAL" clId="{45F2BCDF-5F9D-4981-8FB9-A70BC0FAAE65}" dt="2022-02-10T12:26:09.864" v="113" actId="20577"/>
          <ac:spMkLst>
            <pc:docMk/>
            <pc:sldMk cId="2038360406" sldId="699"/>
            <ac:spMk id="3" creationId="{00000000-0000-0000-0000-000000000000}"/>
          </ac:spMkLst>
        </pc:spChg>
        <pc:picChg chg="del">
          <ac:chgData name="Froduald Kabanza" userId="edf393d0-642b-4b9e-8c75-f62133241689" providerId="ADAL" clId="{45F2BCDF-5F9D-4981-8FB9-A70BC0FAAE65}" dt="2022-02-10T12:26:11.772" v="114" actId="478"/>
          <ac:picMkLst>
            <pc:docMk/>
            <pc:sldMk cId="2038360406" sldId="699"/>
            <ac:picMk id="8" creationId="{00000000-0000-0000-0000-000000000000}"/>
          </ac:picMkLst>
        </pc:picChg>
      </pc:sldChg>
      <pc:sldChg chg="add del">
        <pc:chgData name="Froduald Kabanza" userId="edf393d0-642b-4b9e-8c75-f62133241689" providerId="ADAL" clId="{45F2BCDF-5F9D-4981-8FB9-A70BC0FAAE65}" dt="2022-02-10T12:40:34.709" v="160" actId="2696"/>
        <pc:sldMkLst>
          <pc:docMk/>
          <pc:sldMk cId="2936605079" sldId="700"/>
        </pc:sldMkLst>
      </pc:sldChg>
      <pc:sldChg chg="add del">
        <pc:chgData name="Froduald Kabanza" userId="edf393d0-642b-4b9e-8c75-f62133241689" providerId="ADAL" clId="{45F2BCDF-5F9D-4981-8FB9-A70BC0FAAE65}" dt="2022-02-10T12:40:34.709" v="160" actId="2696"/>
        <pc:sldMkLst>
          <pc:docMk/>
          <pc:sldMk cId="100462774" sldId="701"/>
        </pc:sldMkLst>
      </pc:sldChg>
      <pc:sldChg chg="del">
        <pc:chgData name="Froduald Kabanza" userId="edf393d0-642b-4b9e-8c75-f62133241689" providerId="ADAL" clId="{45F2BCDF-5F9D-4981-8FB9-A70BC0FAAE65}" dt="2022-02-10T12:21:20.592" v="48" actId="2696"/>
        <pc:sldMkLst>
          <pc:docMk/>
          <pc:sldMk cId="4128501819" sldId="701"/>
        </pc:sldMkLst>
      </pc:sldChg>
      <pc:sldChg chg="add del">
        <pc:chgData name="Froduald Kabanza" userId="edf393d0-642b-4b9e-8c75-f62133241689" providerId="ADAL" clId="{45F2BCDF-5F9D-4981-8FB9-A70BC0FAAE65}" dt="2022-02-10T12:40:34.709" v="160" actId="2696"/>
        <pc:sldMkLst>
          <pc:docMk/>
          <pc:sldMk cId="2370347972" sldId="702"/>
        </pc:sldMkLst>
      </pc:sldChg>
      <pc:sldChg chg="del">
        <pc:chgData name="Froduald Kabanza" userId="edf393d0-642b-4b9e-8c75-f62133241689" providerId="ADAL" clId="{45F2BCDF-5F9D-4981-8FB9-A70BC0FAAE65}" dt="2022-02-10T12:21:20.592" v="48" actId="2696"/>
        <pc:sldMkLst>
          <pc:docMk/>
          <pc:sldMk cId="148612418" sldId="703"/>
        </pc:sldMkLst>
      </pc:sldChg>
      <pc:sldChg chg="add del">
        <pc:chgData name="Froduald Kabanza" userId="edf393d0-642b-4b9e-8c75-f62133241689" providerId="ADAL" clId="{45F2BCDF-5F9D-4981-8FB9-A70BC0FAAE65}" dt="2022-02-10T12:35:10.934" v="149" actId="2696"/>
        <pc:sldMkLst>
          <pc:docMk/>
          <pc:sldMk cId="2392022189" sldId="703"/>
        </pc:sldMkLst>
      </pc:sldChg>
      <pc:sldChg chg="add del">
        <pc:chgData name="Froduald Kabanza" userId="edf393d0-642b-4b9e-8c75-f62133241689" providerId="ADAL" clId="{45F2BCDF-5F9D-4981-8FB9-A70BC0FAAE65}" dt="2022-02-10T12:35:10.934" v="149" actId="2696"/>
        <pc:sldMkLst>
          <pc:docMk/>
          <pc:sldMk cId="510073481" sldId="704"/>
        </pc:sldMkLst>
      </pc:sldChg>
      <pc:sldChg chg="del">
        <pc:chgData name="Froduald Kabanza" userId="edf393d0-642b-4b9e-8c75-f62133241689" providerId="ADAL" clId="{45F2BCDF-5F9D-4981-8FB9-A70BC0FAAE65}" dt="2022-02-10T12:21:20.592" v="48" actId="2696"/>
        <pc:sldMkLst>
          <pc:docMk/>
          <pc:sldMk cId="4257701338" sldId="704"/>
        </pc:sldMkLst>
      </pc:sldChg>
      <pc:sldChg chg="add del">
        <pc:chgData name="Froduald Kabanza" userId="edf393d0-642b-4b9e-8c75-f62133241689" providerId="ADAL" clId="{45F2BCDF-5F9D-4981-8FB9-A70BC0FAAE65}" dt="2022-02-10T12:35:10.934" v="149" actId="2696"/>
        <pc:sldMkLst>
          <pc:docMk/>
          <pc:sldMk cId="2625391749" sldId="705"/>
        </pc:sldMkLst>
      </pc:sldChg>
      <pc:sldChg chg="del">
        <pc:chgData name="Froduald Kabanza" userId="edf393d0-642b-4b9e-8c75-f62133241689" providerId="ADAL" clId="{45F2BCDF-5F9D-4981-8FB9-A70BC0FAAE65}" dt="2022-02-10T12:21:20.592" v="48" actId="2696"/>
        <pc:sldMkLst>
          <pc:docMk/>
          <pc:sldMk cId="1903501689" sldId="706"/>
        </pc:sldMkLst>
      </pc:sldChg>
      <pc:sldChg chg="add del">
        <pc:chgData name="Froduald Kabanza" userId="edf393d0-642b-4b9e-8c75-f62133241689" providerId="ADAL" clId="{45F2BCDF-5F9D-4981-8FB9-A70BC0FAAE65}" dt="2022-02-10T12:35:10.934" v="149" actId="2696"/>
        <pc:sldMkLst>
          <pc:docMk/>
          <pc:sldMk cId="2343593412" sldId="706"/>
        </pc:sldMkLst>
      </pc:sldChg>
      <pc:sldChg chg="del">
        <pc:chgData name="Froduald Kabanza" userId="edf393d0-642b-4b9e-8c75-f62133241689" providerId="ADAL" clId="{45F2BCDF-5F9D-4981-8FB9-A70BC0FAAE65}" dt="2022-02-10T12:21:20.592" v="48" actId="2696"/>
        <pc:sldMkLst>
          <pc:docMk/>
          <pc:sldMk cId="2119595310" sldId="707"/>
        </pc:sldMkLst>
      </pc:sldChg>
      <pc:sldChg chg="add del">
        <pc:chgData name="Froduald Kabanza" userId="edf393d0-642b-4b9e-8c75-f62133241689" providerId="ADAL" clId="{45F2BCDF-5F9D-4981-8FB9-A70BC0FAAE65}" dt="2022-02-10T12:35:10.934" v="149" actId="2696"/>
        <pc:sldMkLst>
          <pc:docMk/>
          <pc:sldMk cId="3980560850" sldId="707"/>
        </pc:sldMkLst>
      </pc:sldChg>
      <pc:sldChg chg="add del">
        <pc:chgData name="Froduald Kabanza" userId="edf393d0-642b-4b9e-8c75-f62133241689" providerId="ADAL" clId="{45F2BCDF-5F9D-4981-8FB9-A70BC0FAAE65}" dt="2022-02-10T12:35:10.934" v="149" actId="2696"/>
        <pc:sldMkLst>
          <pc:docMk/>
          <pc:sldMk cId="2219539215" sldId="708"/>
        </pc:sldMkLst>
      </pc:sldChg>
      <pc:sldChg chg="del">
        <pc:chgData name="Froduald Kabanza" userId="edf393d0-642b-4b9e-8c75-f62133241689" providerId="ADAL" clId="{45F2BCDF-5F9D-4981-8FB9-A70BC0FAAE65}" dt="2022-02-10T12:21:20.592" v="48" actId="2696"/>
        <pc:sldMkLst>
          <pc:docMk/>
          <pc:sldMk cId="3053993539" sldId="708"/>
        </pc:sldMkLst>
      </pc:sldChg>
      <pc:sldChg chg="add del">
        <pc:chgData name="Froduald Kabanza" userId="edf393d0-642b-4b9e-8c75-f62133241689" providerId="ADAL" clId="{45F2BCDF-5F9D-4981-8FB9-A70BC0FAAE65}" dt="2022-02-10T12:35:10.934" v="149" actId="2696"/>
        <pc:sldMkLst>
          <pc:docMk/>
          <pc:sldMk cId="2138053531" sldId="709"/>
        </pc:sldMkLst>
      </pc:sldChg>
      <pc:sldChg chg="del">
        <pc:chgData name="Froduald Kabanza" userId="edf393d0-642b-4b9e-8c75-f62133241689" providerId="ADAL" clId="{45F2BCDF-5F9D-4981-8FB9-A70BC0FAAE65}" dt="2022-02-10T12:21:20.592" v="48" actId="2696"/>
        <pc:sldMkLst>
          <pc:docMk/>
          <pc:sldMk cId="4073142574" sldId="709"/>
        </pc:sldMkLst>
      </pc:sldChg>
      <pc:sldChg chg="add del">
        <pc:chgData name="Froduald Kabanza" userId="edf393d0-642b-4b9e-8c75-f62133241689" providerId="ADAL" clId="{45F2BCDF-5F9D-4981-8FB9-A70BC0FAAE65}" dt="2022-02-10T12:35:10.934" v="149" actId="2696"/>
        <pc:sldMkLst>
          <pc:docMk/>
          <pc:sldMk cId="1003809686" sldId="710"/>
        </pc:sldMkLst>
      </pc:sldChg>
      <pc:sldChg chg="add del">
        <pc:chgData name="Froduald Kabanza" userId="edf393d0-642b-4b9e-8c75-f62133241689" providerId="ADAL" clId="{45F2BCDF-5F9D-4981-8FB9-A70BC0FAAE65}" dt="2022-02-10T12:35:10.934" v="149" actId="2696"/>
        <pc:sldMkLst>
          <pc:docMk/>
          <pc:sldMk cId="274960004" sldId="711"/>
        </pc:sldMkLst>
      </pc:sldChg>
      <pc:sldChg chg="modSp del">
        <pc:chgData name="Froduald Kabanza" userId="edf393d0-642b-4b9e-8c75-f62133241689" providerId="ADAL" clId="{45F2BCDF-5F9D-4981-8FB9-A70BC0FAAE65}" dt="2022-02-10T12:21:20.592" v="48" actId="2696"/>
        <pc:sldMkLst>
          <pc:docMk/>
          <pc:sldMk cId="3452300245" sldId="711"/>
        </pc:sldMkLst>
        <pc:spChg chg="mod">
          <ac:chgData name="Froduald Kabanza" userId="edf393d0-642b-4b9e-8c75-f62133241689" providerId="ADAL" clId="{45F2BCDF-5F9D-4981-8FB9-A70BC0FAAE65}" dt="2022-02-10T12:14:56.049" v="11" actId="20577"/>
          <ac:spMkLst>
            <pc:docMk/>
            <pc:sldMk cId="3452300245" sldId="711"/>
            <ac:spMk id="31746" creationId="{5893CD92-A877-4262-91CE-0D201DA015DD}"/>
          </ac:spMkLst>
        </pc:spChg>
      </pc:sldChg>
      <pc:sldChg chg="modSp del mod">
        <pc:chgData name="Froduald Kabanza" userId="edf393d0-642b-4b9e-8c75-f62133241689" providerId="ADAL" clId="{45F2BCDF-5F9D-4981-8FB9-A70BC0FAAE65}" dt="2022-02-10T12:21:20.592" v="48" actId="2696"/>
        <pc:sldMkLst>
          <pc:docMk/>
          <pc:sldMk cId="895743643" sldId="712"/>
        </pc:sldMkLst>
        <pc:spChg chg="mod">
          <ac:chgData name="Froduald Kabanza" userId="edf393d0-642b-4b9e-8c75-f62133241689" providerId="ADAL" clId="{45F2BCDF-5F9D-4981-8FB9-A70BC0FAAE65}" dt="2022-02-10T12:15:36.554" v="12" actId="20577"/>
          <ac:spMkLst>
            <pc:docMk/>
            <pc:sldMk cId="895743643" sldId="712"/>
            <ac:spMk id="31746" creationId="{5893CD92-A877-4262-91CE-0D201DA015DD}"/>
          </ac:spMkLst>
        </pc:spChg>
      </pc:sldChg>
      <pc:sldChg chg="add del">
        <pc:chgData name="Froduald Kabanza" userId="edf393d0-642b-4b9e-8c75-f62133241689" providerId="ADAL" clId="{45F2BCDF-5F9D-4981-8FB9-A70BC0FAAE65}" dt="2022-02-10T12:35:10.934" v="149" actId="2696"/>
        <pc:sldMkLst>
          <pc:docMk/>
          <pc:sldMk cId="2533112235" sldId="712"/>
        </pc:sldMkLst>
      </pc:sldChg>
      <pc:sldChg chg="add del">
        <pc:chgData name="Froduald Kabanza" userId="edf393d0-642b-4b9e-8c75-f62133241689" providerId="ADAL" clId="{45F2BCDF-5F9D-4981-8FB9-A70BC0FAAE65}" dt="2022-02-10T12:35:10.934" v="149" actId="2696"/>
        <pc:sldMkLst>
          <pc:docMk/>
          <pc:sldMk cId="0" sldId="713"/>
        </pc:sldMkLst>
      </pc:sldChg>
      <pc:sldChg chg="del">
        <pc:chgData name="Froduald Kabanza" userId="edf393d0-642b-4b9e-8c75-f62133241689" providerId="ADAL" clId="{45F2BCDF-5F9D-4981-8FB9-A70BC0FAAE65}" dt="2022-02-10T12:21:20.592" v="48" actId="2696"/>
        <pc:sldMkLst>
          <pc:docMk/>
          <pc:sldMk cId="2163997403" sldId="713"/>
        </pc:sldMkLst>
      </pc:sldChg>
      <pc:sldChg chg="add del">
        <pc:chgData name="Froduald Kabanza" userId="edf393d0-642b-4b9e-8c75-f62133241689" providerId="ADAL" clId="{45F2BCDF-5F9D-4981-8FB9-A70BC0FAAE65}" dt="2022-02-10T12:35:10.934" v="149" actId="2696"/>
        <pc:sldMkLst>
          <pc:docMk/>
          <pc:sldMk cId="0" sldId="714"/>
        </pc:sldMkLst>
      </pc:sldChg>
      <pc:sldChg chg="del">
        <pc:chgData name="Froduald Kabanza" userId="edf393d0-642b-4b9e-8c75-f62133241689" providerId="ADAL" clId="{45F2BCDF-5F9D-4981-8FB9-A70BC0FAAE65}" dt="2022-02-10T12:21:20.592" v="48" actId="2696"/>
        <pc:sldMkLst>
          <pc:docMk/>
          <pc:sldMk cId="3661825411" sldId="714"/>
        </pc:sldMkLst>
      </pc:sldChg>
      <pc:sldChg chg="add del">
        <pc:chgData name="Froduald Kabanza" userId="edf393d0-642b-4b9e-8c75-f62133241689" providerId="ADAL" clId="{45F2BCDF-5F9D-4981-8FB9-A70BC0FAAE65}" dt="2022-02-10T12:35:10.934" v="149" actId="2696"/>
        <pc:sldMkLst>
          <pc:docMk/>
          <pc:sldMk cId="4095176674" sldId="715"/>
        </pc:sldMkLst>
      </pc:sldChg>
      <pc:sldChg chg="add del">
        <pc:chgData name="Froduald Kabanza" userId="edf393d0-642b-4b9e-8c75-f62133241689" providerId="ADAL" clId="{45F2BCDF-5F9D-4981-8FB9-A70BC0FAAE65}" dt="2022-02-10T12:35:10.934" v="149" actId="2696"/>
        <pc:sldMkLst>
          <pc:docMk/>
          <pc:sldMk cId="2694147734" sldId="716"/>
        </pc:sldMkLst>
      </pc:sldChg>
      <pc:sldChg chg="add del">
        <pc:chgData name="Froduald Kabanza" userId="edf393d0-642b-4b9e-8c75-f62133241689" providerId="ADAL" clId="{45F2BCDF-5F9D-4981-8FB9-A70BC0FAAE65}" dt="2022-02-10T12:35:10.934" v="149" actId="2696"/>
        <pc:sldMkLst>
          <pc:docMk/>
          <pc:sldMk cId="4221374010" sldId="717"/>
        </pc:sldMkLst>
      </pc:sldChg>
      <pc:sldChg chg="add del">
        <pc:chgData name="Froduald Kabanza" userId="edf393d0-642b-4b9e-8c75-f62133241689" providerId="ADAL" clId="{45F2BCDF-5F9D-4981-8FB9-A70BC0FAAE65}" dt="2022-02-10T12:35:10.934" v="149" actId="2696"/>
        <pc:sldMkLst>
          <pc:docMk/>
          <pc:sldMk cId="2719927606" sldId="718"/>
        </pc:sldMkLst>
      </pc:sldChg>
      <pc:sldChg chg="add del">
        <pc:chgData name="Froduald Kabanza" userId="edf393d0-642b-4b9e-8c75-f62133241689" providerId="ADAL" clId="{45F2BCDF-5F9D-4981-8FB9-A70BC0FAAE65}" dt="2022-02-10T12:35:10.934" v="149" actId="2696"/>
        <pc:sldMkLst>
          <pc:docMk/>
          <pc:sldMk cId="2830612699" sldId="719"/>
        </pc:sldMkLst>
      </pc:sldChg>
      <pc:sldChg chg="add del">
        <pc:chgData name="Froduald Kabanza" userId="edf393d0-642b-4b9e-8c75-f62133241689" providerId="ADAL" clId="{45F2BCDF-5F9D-4981-8FB9-A70BC0FAAE65}" dt="2022-02-10T12:35:10.934" v="149" actId="2696"/>
        <pc:sldMkLst>
          <pc:docMk/>
          <pc:sldMk cId="2851181700" sldId="720"/>
        </pc:sldMkLst>
      </pc:sldChg>
      <pc:sldChg chg="add del">
        <pc:chgData name="Froduald Kabanza" userId="edf393d0-642b-4b9e-8c75-f62133241689" providerId="ADAL" clId="{45F2BCDF-5F9D-4981-8FB9-A70BC0FAAE65}" dt="2022-02-10T12:35:10.934" v="149" actId="2696"/>
        <pc:sldMkLst>
          <pc:docMk/>
          <pc:sldMk cId="3892101983" sldId="721"/>
        </pc:sldMkLst>
      </pc:sldChg>
      <pc:sldChg chg="add del">
        <pc:chgData name="Froduald Kabanza" userId="edf393d0-642b-4b9e-8c75-f62133241689" providerId="ADAL" clId="{45F2BCDF-5F9D-4981-8FB9-A70BC0FAAE65}" dt="2022-02-10T12:35:10.934" v="149" actId="2696"/>
        <pc:sldMkLst>
          <pc:docMk/>
          <pc:sldMk cId="3044614238" sldId="722"/>
        </pc:sldMkLst>
      </pc:sldChg>
      <pc:sldChg chg="add del">
        <pc:chgData name="Froduald Kabanza" userId="edf393d0-642b-4b9e-8c75-f62133241689" providerId="ADAL" clId="{45F2BCDF-5F9D-4981-8FB9-A70BC0FAAE65}" dt="2022-02-10T12:35:10.934" v="149" actId="2696"/>
        <pc:sldMkLst>
          <pc:docMk/>
          <pc:sldMk cId="20563653" sldId="723"/>
        </pc:sldMkLst>
      </pc:sldChg>
      <pc:sldChg chg="add del">
        <pc:chgData name="Froduald Kabanza" userId="edf393d0-642b-4b9e-8c75-f62133241689" providerId="ADAL" clId="{45F2BCDF-5F9D-4981-8FB9-A70BC0FAAE65}" dt="2022-02-10T12:35:10.934" v="149" actId="2696"/>
        <pc:sldMkLst>
          <pc:docMk/>
          <pc:sldMk cId="481756040" sldId="724"/>
        </pc:sldMkLst>
      </pc:sldChg>
      <pc:sldChg chg="add del">
        <pc:chgData name="Froduald Kabanza" userId="edf393d0-642b-4b9e-8c75-f62133241689" providerId="ADAL" clId="{45F2BCDF-5F9D-4981-8FB9-A70BC0FAAE65}" dt="2022-02-10T12:35:10.934" v="149" actId="2696"/>
        <pc:sldMkLst>
          <pc:docMk/>
          <pc:sldMk cId="589913822" sldId="725"/>
        </pc:sldMkLst>
      </pc:sldChg>
      <pc:sldChg chg="add del">
        <pc:chgData name="Froduald Kabanza" userId="edf393d0-642b-4b9e-8c75-f62133241689" providerId="ADAL" clId="{45F2BCDF-5F9D-4981-8FB9-A70BC0FAAE65}" dt="2022-02-10T12:35:10.934" v="149" actId="2696"/>
        <pc:sldMkLst>
          <pc:docMk/>
          <pc:sldMk cId="3296642083" sldId="726"/>
        </pc:sldMkLst>
      </pc:sldChg>
      <pc:sldChg chg="add del">
        <pc:chgData name="Froduald Kabanza" userId="edf393d0-642b-4b9e-8c75-f62133241689" providerId="ADAL" clId="{45F2BCDF-5F9D-4981-8FB9-A70BC0FAAE65}" dt="2022-02-10T12:35:10.934" v="149" actId="2696"/>
        <pc:sldMkLst>
          <pc:docMk/>
          <pc:sldMk cId="2180760956" sldId="727"/>
        </pc:sldMkLst>
      </pc:sldChg>
      <pc:sldChg chg="add del">
        <pc:chgData name="Froduald Kabanza" userId="edf393d0-642b-4b9e-8c75-f62133241689" providerId="ADAL" clId="{45F2BCDF-5F9D-4981-8FB9-A70BC0FAAE65}" dt="2022-02-10T12:35:10.934" v="149" actId="2696"/>
        <pc:sldMkLst>
          <pc:docMk/>
          <pc:sldMk cId="1806474946" sldId="728"/>
        </pc:sldMkLst>
      </pc:sldChg>
      <pc:sldChg chg="add del">
        <pc:chgData name="Froduald Kabanza" userId="edf393d0-642b-4b9e-8c75-f62133241689" providerId="ADAL" clId="{45F2BCDF-5F9D-4981-8FB9-A70BC0FAAE65}" dt="2022-02-10T12:35:10.934" v="149" actId="2696"/>
        <pc:sldMkLst>
          <pc:docMk/>
          <pc:sldMk cId="0" sldId="729"/>
        </pc:sldMkLst>
      </pc:sldChg>
      <pc:sldChg chg="add del">
        <pc:chgData name="Froduald Kabanza" userId="edf393d0-642b-4b9e-8c75-f62133241689" providerId="ADAL" clId="{45F2BCDF-5F9D-4981-8FB9-A70BC0FAAE65}" dt="2022-02-10T12:35:10.934" v="149" actId="2696"/>
        <pc:sldMkLst>
          <pc:docMk/>
          <pc:sldMk cId="0" sldId="730"/>
        </pc:sldMkLst>
      </pc:sldChg>
      <pc:sldChg chg="add del">
        <pc:chgData name="Froduald Kabanza" userId="edf393d0-642b-4b9e-8c75-f62133241689" providerId="ADAL" clId="{45F2BCDF-5F9D-4981-8FB9-A70BC0FAAE65}" dt="2022-02-10T12:35:10.934" v="149" actId="2696"/>
        <pc:sldMkLst>
          <pc:docMk/>
          <pc:sldMk cId="0" sldId="731"/>
        </pc:sldMkLst>
      </pc:sldChg>
      <pc:sldChg chg="add del">
        <pc:chgData name="Froduald Kabanza" userId="edf393d0-642b-4b9e-8c75-f62133241689" providerId="ADAL" clId="{45F2BCDF-5F9D-4981-8FB9-A70BC0FAAE65}" dt="2022-02-10T12:35:10.934" v="149" actId="2696"/>
        <pc:sldMkLst>
          <pc:docMk/>
          <pc:sldMk cId="0" sldId="732"/>
        </pc:sldMkLst>
      </pc:sldChg>
      <pc:sldChg chg="add del">
        <pc:chgData name="Froduald Kabanza" userId="edf393d0-642b-4b9e-8c75-f62133241689" providerId="ADAL" clId="{45F2BCDF-5F9D-4981-8FB9-A70BC0FAAE65}" dt="2022-02-10T12:35:10.934" v="149" actId="2696"/>
        <pc:sldMkLst>
          <pc:docMk/>
          <pc:sldMk cId="0" sldId="733"/>
        </pc:sldMkLst>
      </pc:sldChg>
      <pc:sldChg chg="add del">
        <pc:chgData name="Froduald Kabanza" userId="edf393d0-642b-4b9e-8c75-f62133241689" providerId="ADAL" clId="{45F2BCDF-5F9D-4981-8FB9-A70BC0FAAE65}" dt="2022-02-10T12:35:20.448" v="150" actId="2696"/>
        <pc:sldMkLst>
          <pc:docMk/>
          <pc:sldMk cId="0" sldId="734"/>
        </pc:sldMkLst>
      </pc:sldChg>
      <pc:sldChg chg="del">
        <pc:chgData name="Froduald Kabanza" userId="edf393d0-642b-4b9e-8c75-f62133241689" providerId="ADAL" clId="{45F2BCDF-5F9D-4981-8FB9-A70BC0FAAE65}" dt="2022-02-10T12:21:20.592" v="48" actId="2696"/>
        <pc:sldMkLst>
          <pc:docMk/>
          <pc:sldMk cId="2728600404" sldId="734"/>
        </pc:sldMkLst>
      </pc:sldChg>
      <pc:sldChg chg="add">
        <pc:chgData name="Froduald Kabanza" userId="edf393d0-642b-4b9e-8c75-f62133241689" providerId="ADAL" clId="{45F2BCDF-5F9D-4981-8FB9-A70BC0FAAE65}" dt="2022-02-10T12:29:35.857" v="125"/>
        <pc:sldMkLst>
          <pc:docMk/>
          <pc:sldMk cId="1354653363" sldId="7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2023-02-10</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2023-02-10</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10</a:t>
            </a:fld>
            <a:endParaRPr lang="ko-KR"/>
          </a:p>
        </p:txBody>
      </p:sp>
    </p:spTree>
    <p:extLst>
      <p:ext uri="{BB962C8B-B14F-4D97-AF65-F5344CB8AC3E}">
        <p14:creationId xmlns:p14="http://schemas.microsoft.com/office/powerpoint/2010/main" val="27733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11</a:t>
            </a:fld>
            <a:endParaRPr lang="ko-KR"/>
          </a:p>
        </p:txBody>
      </p:sp>
    </p:spTree>
    <p:extLst>
      <p:ext uri="{BB962C8B-B14F-4D97-AF65-F5344CB8AC3E}">
        <p14:creationId xmlns:p14="http://schemas.microsoft.com/office/powerpoint/2010/main" val="64805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12</a:t>
            </a:fld>
            <a:endParaRPr lang="ko-KR"/>
          </a:p>
        </p:txBody>
      </p:sp>
    </p:spTree>
    <p:extLst>
      <p:ext uri="{BB962C8B-B14F-4D97-AF65-F5344CB8AC3E}">
        <p14:creationId xmlns:p14="http://schemas.microsoft.com/office/powerpoint/2010/main" val="2839082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13</a:t>
            </a:fld>
            <a:endParaRPr lang="ko-KR"/>
          </a:p>
        </p:txBody>
      </p:sp>
    </p:spTree>
    <p:extLst>
      <p:ext uri="{BB962C8B-B14F-4D97-AF65-F5344CB8AC3E}">
        <p14:creationId xmlns:p14="http://schemas.microsoft.com/office/powerpoint/2010/main" val="33875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14</a:t>
            </a:fld>
            <a:endParaRPr lang="ko-KR"/>
          </a:p>
        </p:txBody>
      </p:sp>
    </p:spTree>
    <p:extLst>
      <p:ext uri="{BB962C8B-B14F-4D97-AF65-F5344CB8AC3E}">
        <p14:creationId xmlns:p14="http://schemas.microsoft.com/office/powerpoint/2010/main" val="127534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15</a:t>
            </a:fld>
            <a:endParaRPr lang="ko-KR"/>
          </a:p>
        </p:txBody>
      </p:sp>
    </p:spTree>
    <p:extLst>
      <p:ext uri="{BB962C8B-B14F-4D97-AF65-F5344CB8AC3E}">
        <p14:creationId xmlns:p14="http://schemas.microsoft.com/office/powerpoint/2010/main" val="226244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Lorsque</a:t>
            </a:r>
            <a:r>
              <a:rPr lang="en-CA" dirty="0"/>
              <a:t> </a:t>
            </a:r>
            <a:r>
              <a:rPr lang="en-CA" dirty="0" err="1"/>
              <a:t>l’agent</a:t>
            </a:r>
            <a:r>
              <a:rPr lang="en-CA" dirty="0"/>
              <a:t> </a:t>
            </a:r>
            <a:r>
              <a:rPr lang="en-CA" dirty="0" err="1"/>
              <a:t>effectue</a:t>
            </a:r>
            <a:r>
              <a:rPr lang="en-CA" dirty="0"/>
              <a:t> </a:t>
            </a:r>
            <a:r>
              <a:rPr lang="en-CA" dirty="0" err="1"/>
              <a:t>une</a:t>
            </a:r>
            <a:r>
              <a:rPr lang="en-CA" dirty="0"/>
              <a:t> action,</a:t>
            </a:r>
            <a:r>
              <a:rPr lang="en-CA" baseline="0" dirty="0"/>
              <a:t> </a:t>
            </a:r>
            <a:r>
              <a:rPr lang="en-CA" baseline="0" dirty="0" err="1"/>
              <a:t>il</a:t>
            </a:r>
            <a:r>
              <a:rPr lang="en-CA" baseline="0" dirty="0"/>
              <a:t> y a </a:t>
            </a:r>
            <a:r>
              <a:rPr lang="en-CA" baseline="0" dirty="0" err="1"/>
              <a:t>une</a:t>
            </a:r>
            <a:r>
              <a:rPr lang="en-CA" baseline="0" dirty="0"/>
              <a:t> </a:t>
            </a:r>
            <a:r>
              <a:rPr lang="en-CA" baseline="0" dirty="0" err="1"/>
              <a:t>probabilité</a:t>
            </a:r>
            <a:r>
              <a:rPr lang="en-CA" baseline="0" dirty="0"/>
              <a:t> de 0.1 </a:t>
            </a:r>
            <a:r>
              <a:rPr lang="en-CA" baseline="0" dirty="0" err="1"/>
              <a:t>qu’il</a:t>
            </a:r>
            <a:r>
              <a:rPr lang="en-CA" baseline="0" dirty="0"/>
              <a:t> se </a:t>
            </a:r>
            <a:r>
              <a:rPr lang="en-CA" baseline="0" dirty="0" err="1"/>
              <a:t>déplace</a:t>
            </a:r>
            <a:r>
              <a:rPr lang="en-CA" baseline="0" dirty="0"/>
              <a:t> à angle droit à </a:t>
            </a:r>
            <a:r>
              <a:rPr lang="en-CA" baseline="0" dirty="0" err="1"/>
              <a:t>l’opposé</a:t>
            </a:r>
            <a:r>
              <a:rPr lang="en-CA" baseline="0" dirty="0"/>
              <a:t> de la direction </a:t>
            </a:r>
            <a:r>
              <a:rPr lang="en-CA" baseline="0" dirty="0" err="1"/>
              <a:t>voulue</a:t>
            </a:r>
            <a:r>
              <a:rPr lang="en-CA" baseline="0" dirty="0"/>
              <a:t> (</a:t>
            </a:r>
            <a:r>
              <a:rPr lang="en-CA" baseline="0" dirty="0" err="1"/>
              <a:t>donc</a:t>
            </a:r>
            <a:r>
              <a:rPr lang="en-CA" baseline="0" dirty="0"/>
              <a:t> 0.2 pour </a:t>
            </a:r>
            <a:r>
              <a:rPr lang="en-CA" baseline="0" dirty="0" err="1"/>
              <a:t>l’ensemble</a:t>
            </a:r>
            <a:r>
              <a:rPr lang="en-CA" baseline="0" dirty="0"/>
              <a:t> des </a:t>
            </a:r>
            <a:r>
              <a:rPr lang="en-CA" baseline="0" dirty="0" err="1"/>
              <a:t>deux</a:t>
            </a:r>
            <a:r>
              <a:rPr lang="en-CA" baseline="0" dirty="0"/>
              <a:t> directions </a:t>
            </a:r>
            <a:r>
              <a:rPr lang="en-CA" baseline="0" dirty="0" err="1"/>
              <a:t>opposées</a:t>
            </a:r>
            <a:r>
              <a:rPr lang="en-CA" baseline="0" dirty="0"/>
              <a:t> et 0.2 pour la direction </a:t>
            </a:r>
            <a:r>
              <a:rPr lang="en-CA" baseline="0" dirty="0" err="1"/>
              <a:t>voulue</a:t>
            </a:r>
            <a:r>
              <a:rPr lang="en-CA" baseline="0" dirty="0"/>
              <a:t>).</a:t>
            </a:r>
          </a:p>
          <a:p>
            <a:endParaRPr lang="en-CA" baseline="0" dirty="0"/>
          </a:p>
          <a:p>
            <a:r>
              <a:rPr lang="en-CA" sz="1200" b="0" i="0" u="none" strike="noStrike" kern="1200" baseline="0" dirty="0">
                <a:solidFill>
                  <a:schemeClr val="tx1"/>
                </a:solidFill>
                <a:latin typeface="Times New Roman" pitchFamily="18" charset="0"/>
                <a:ea typeface="Gulim" pitchFamily="34" charset="-127"/>
                <a:cs typeface="굴림" pitchFamily="27" charset="-127"/>
              </a:rPr>
              <a:t>If the environment were deterministic, a solution would be easy: [</a:t>
            </a:r>
            <a:r>
              <a:rPr lang="en-CA" sz="1200" b="0" i="1" u="none" strike="noStrike" kern="1200" baseline="0" dirty="0">
                <a:solidFill>
                  <a:schemeClr val="tx1"/>
                </a:solidFill>
                <a:latin typeface="Times New Roman" pitchFamily="18" charset="0"/>
                <a:ea typeface="Gulim" pitchFamily="34" charset="-127"/>
                <a:cs typeface="굴림" pitchFamily="27" charset="-127"/>
              </a:rPr>
              <a:t>Up, Up, Right, Right,</a:t>
            </a:r>
          </a:p>
          <a:p>
            <a:r>
              <a:rPr lang="en-CA" sz="1200" b="0" i="1" u="none" strike="noStrike" kern="1200" baseline="0" dirty="0">
                <a:solidFill>
                  <a:schemeClr val="tx1"/>
                </a:solidFill>
                <a:latin typeface="Times New Roman" pitchFamily="18" charset="0"/>
                <a:ea typeface="Gulim" pitchFamily="34" charset="-127"/>
                <a:cs typeface="굴림" pitchFamily="27" charset="-127"/>
              </a:rPr>
              <a:t>Right</a:t>
            </a:r>
            <a:r>
              <a:rPr lang="en-CA" sz="1200" b="0" i="0" u="none" strike="noStrike" kern="1200" baseline="0" dirty="0">
                <a:solidFill>
                  <a:schemeClr val="tx1"/>
                </a:solidFill>
                <a:latin typeface="Times New Roman" pitchFamily="18" charset="0"/>
                <a:ea typeface="Gulim" pitchFamily="34" charset="-127"/>
                <a:cs typeface="굴림" pitchFamily="27" charset="-127"/>
              </a:rPr>
              <a:t>]. Unfortunately, the environment won’t always go along with this solution, because the</a:t>
            </a:r>
          </a:p>
          <a:p>
            <a:r>
              <a:rPr lang="en-CA" sz="1200" b="0" i="0" u="none" strike="noStrike" kern="1200" baseline="0" dirty="0">
                <a:solidFill>
                  <a:schemeClr val="tx1"/>
                </a:solidFill>
                <a:latin typeface="Times New Roman" pitchFamily="18" charset="0"/>
                <a:ea typeface="Gulim" pitchFamily="34" charset="-127"/>
                <a:cs typeface="굴림" pitchFamily="27" charset="-127"/>
              </a:rPr>
              <a:t>actions are unreliable. The particular model of stochastic motion that we adopt is illustrated</a:t>
            </a:r>
          </a:p>
          <a:p>
            <a:r>
              <a:rPr lang="en-CA" sz="1200" b="0" i="0" u="none" strike="noStrike" kern="1200" baseline="0" dirty="0">
                <a:solidFill>
                  <a:schemeClr val="tx1"/>
                </a:solidFill>
                <a:latin typeface="Times New Roman" pitchFamily="18" charset="0"/>
                <a:ea typeface="Gulim" pitchFamily="34" charset="-127"/>
                <a:cs typeface="굴림" pitchFamily="27" charset="-127"/>
              </a:rPr>
              <a:t>in Figure 17.1(b). Each action achieves the intended effect with probability 0.8, but the rest</a:t>
            </a:r>
          </a:p>
          <a:p>
            <a:r>
              <a:rPr lang="en-CA" sz="1200" b="0" i="0" u="none" strike="noStrike" kern="1200" baseline="0" dirty="0">
                <a:solidFill>
                  <a:schemeClr val="tx1"/>
                </a:solidFill>
                <a:latin typeface="Times New Roman" pitchFamily="18" charset="0"/>
                <a:ea typeface="Gulim" pitchFamily="34" charset="-127"/>
                <a:cs typeface="굴림" pitchFamily="27" charset="-127"/>
              </a:rPr>
              <a:t>of the time, the action moves the agent at right angles to the intended direction. Furthermore,</a:t>
            </a:r>
          </a:p>
          <a:p>
            <a:r>
              <a:rPr lang="en-CA" sz="1200" b="0" i="0" u="none" strike="noStrike" kern="1200" baseline="0" dirty="0">
                <a:solidFill>
                  <a:schemeClr val="tx1"/>
                </a:solidFill>
                <a:latin typeface="Times New Roman" pitchFamily="18" charset="0"/>
                <a:ea typeface="Gulim" pitchFamily="34" charset="-127"/>
                <a:cs typeface="굴림" pitchFamily="27" charset="-127"/>
              </a:rPr>
              <a:t>if the agent bumps into a wall, it stays in the same square. For example, from the start square</a:t>
            </a:r>
          </a:p>
          <a:p>
            <a:r>
              <a:rPr lang="en-CA" sz="1200" b="0" i="0" u="none" strike="noStrike" kern="1200" baseline="0" dirty="0">
                <a:solidFill>
                  <a:schemeClr val="tx1"/>
                </a:solidFill>
                <a:latin typeface="Times New Roman" pitchFamily="18" charset="0"/>
                <a:ea typeface="Gulim" pitchFamily="34" charset="-127"/>
                <a:cs typeface="굴림" pitchFamily="27" charset="-127"/>
              </a:rPr>
              <a:t>(1,1), the action </a:t>
            </a:r>
            <a:r>
              <a:rPr lang="en-CA" sz="1200" b="0" i="1" u="none" strike="noStrike" kern="1200" baseline="0" dirty="0">
                <a:solidFill>
                  <a:schemeClr val="tx1"/>
                </a:solidFill>
                <a:latin typeface="Times New Roman" pitchFamily="18" charset="0"/>
                <a:ea typeface="Gulim" pitchFamily="34" charset="-127"/>
                <a:cs typeface="굴림" pitchFamily="27" charset="-127"/>
              </a:rPr>
              <a:t>Up </a:t>
            </a:r>
            <a:r>
              <a:rPr lang="en-CA" sz="1200" b="0" i="0" u="none" strike="noStrike" kern="1200" baseline="0" dirty="0">
                <a:solidFill>
                  <a:schemeClr val="tx1"/>
                </a:solidFill>
                <a:latin typeface="Times New Roman" pitchFamily="18" charset="0"/>
                <a:ea typeface="Gulim" pitchFamily="34" charset="-127"/>
                <a:cs typeface="굴림" pitchFamily="27" charset="-127"/>
              </a:rPr>
              <a:t>moves the agent to (1,2) with probability 0.8, but with probability 0.1, it</a:t>
            </a:r>
          </a:p>
          <a:p>
            <a:r>
              <a:rPr lang="en-CA" sz="1200" b="0" i="0" u="none" strike="noStrike" kern="1200" baseline="0" dirty="0">
                <a:solidFill>
                  <a:schemeClr val="tx1"/>
                </a:solidFill>
                <a:latin typeface="Times New Roman" pitchFamily="18" charset="0"/>
                <a:ea typeface="Gulim" pitchFamily="34" charset="-127"/>
                <a:cs typeface="굴림" pitchFamily="27" charset="-127"/>
              </a:rPr>
              <a:t>moves right to (2,1), and with probability 0.1, it moves left, bumps into the wall, and stays in</a:t>
            </a:r>
          </a:p>
          <a:p>
            <a:r>
              <a:rPr lang="fr-CA" sz="1200" b="0" i="0" u="none" strike="noStrike" kern="1200" baseline="0" dirty="0">
                <a:solidFill>
                  <a:schemeClr val="tx1"/>
                </a:solidFill>
                <a:latin typeface="Times New Roman" pitchFamily="18" charset="0"/>
                <a:ea typeface="Gulim" pitchFamily="34" charset="-127"/>
                <a:cs typeface="굴림" pitchFamily="27" charset="-127"/>
              </a:rPr>
              <a:t>(1,1).</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16</a:t>
            </a:fld>
            <a:endParaRPr lang="ko-KR"/>
          </a:p>
        </p:txBody>
      </p:sp>
    </p:spTree>
    <p:extLst>
      <p:ext uri="{BB962C8B-B14F-4D97-AF65-F5344CB8AC3E}">
        <p14:creationId xmlns:p14="http://schemas.microsoft.com/office/powerpoint/2010/main" val="159457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a:t>
            </a:r>
            <a:r>
              <a:rPr lang="en-CA" baseline="0" dirty="0"/>
              <a:t> David Silver’s course on Reinforcement Learning.  Slide 9. Lecture 01 – Intro RL.</a:t>
            </a:r>
          </a:p>
          <a:p>
            <a:endParaRPr lang="en-CA" baseline="0" dirty="0"/>
          </a:p>
          <a:p>
            <a:r>
              <a:rPr lang="en-CA" baseline="0" dirty="0"/>
              <a:t>Ce que </a:t>
            </a:r>
            <a:r>
              <a:rPr lang="en-CA" baseline="0" dirty="0" err="1"/>
              <a:t>cette</a:t>
            </a:r>
            <a:r>
              <a:rPr lang="en-CA" baseline="0" dirty="0"/>
              <a:t> figure </a:t>
            </a:r>
            <a:r>
              <a:rPr lang="en-CA" baseline="0" dirty="0" err="1"/>
              <a:t>illustre</a:t>
            </a:r>
            <a:r>
              <a:rPr lang="en-CA" baseline="0" dirty="0"/>
              <a:t> </a:t>
            </a:r>
            <a:r>
              <a:rPr lang="en-CA" baseline="0" dirty="0" err="1"/>
              <a:t>est</a:t>
            </a:r>
            <a:r>
              <a:rPr lang="en-CA" baseline="0" dirty="0"/>
              <a:t> le fait que pour </a:t>
            </a:r>
            <a:r>
              <a:rPr lang="en-CA" baseline="0" dirty="0" err="1"/>
              <a:t>chacune</a:t>
            </a:r>
            <a:r>
              <a:rPr lang="en-CA" baseline="0" dirty="0"/>
              <a:t> de </a:t>
            </a:r>
            <a:r>
              <a:rPr lang="en-CA" baseline="0" dirty="0" err="1"/>
              <a:t>ces</a:t>
            </a:r>
            <a:r>
              <a:rPr lang="en-CA" baseline="0" dirty="0"/>
              <a:t> disciplines, </a:t>
            </a:r>
            <a:r>
              <a:rPr lang="en-CA" baseline="0" dirty="0" err="1"/>
              <a:t>il</a:t>
            </a:r>
            <a:r>
              <a:rPr lang="en-CA" baseline="0" dirty="0"/>
              <a:t> y a un </a:t>
            </a:r>
            <a:r>
              <a:rPr lang="en-CA" baseline="0" dirty="0" err="1"/>
              <a:t>domaine</a:t>
            </a:r>
            <a:r>
              <a:rPr lang="en-CA" baseline="0" dirty="0"/>
              <a:t> qui </a:t>
            </a:r>
            <a:r>
              <a:rPr lang="en-CA" baseline="0" dirty="0" err="1"/>
              <a:t>s’intéresse</a:t>
            </a:r>
            <a:r>
              <a:rPr lang="en-CA" baseline="0" dirty="0"/>
              <a:t> au </a:t>
            </a:r>
            <a:r>
              <a:rPr lang="en-CA" baseline="0" dirty="0" err="1"/>
              <a:t>problème</a:t>
            </a:r>
            <a:r>
              <a:rPr lang="en-CA" baseline="0" dirty="0"/>
              <a:t> </a:t>
            </a:r>
            <a:r>
              <a:rPr lang="en-CA" baseline="0" dirty="0" err="1"/>
              <a:t>d’apprentissage</a:t>
            </a:r>
            <a:r>
              <a:rPr lang="en-CA" baseline="0" dirty="0"/>
              <a:t> par </a:t>
            </a:r>
            <a:r>
              <a:rPr lang="en-CA" baseline="0" dirty="0" err="1"/>
              <a:t>renforcement</a:t>
            </a:r>
            <a:r>
              <a:rPr lang="en-CA" baseline="0" dirty="0"/>
              <a:t> </a:t>
            </a:r>
            <a:r>
              <a:rPr lang="en-CA" baseline="0" dirty="0" err="1"/>
              <a:t>parfois</a:t>
            </a:r>
            <a:r>
              <a:rPr lang="en-CA" baseline="0" dirty="0"/>
              <a:t> avec des methods </a:t>
            </a:r>
            <a:r>
              <a:rPr lang="en-CA" baseline="0" dirty="0" err="1"/>
              <a:t>similaires</a:t>
            </a:r>
            <a:r>
              <a:rPr lang="en-CA" baseline="0" dirty="0"/>
              <a:t> </a:t>
            </a:r>
            <a:r>
              <a:rPr lang="en-CA" baseline="0" dirty="0" err="1"/>
              <a:t>mais</a:t>
            </a:r>
            <a:r>
              <a:rPr lang="en-CA" baseline="0" dirty="0"/>
              <a:t> avec des </a:t>
            </a:r>
            <a:r>
              <a:rPr lang="en-CA" baseline="0" dirty="0" err="1"/>
              <a:t>terminologie</a:t>
            </a:r>
            <a:r>
              <a:rPr lang="en-CA" baseline="0" dirty="0"/>
              <a:t> </a:t>
            </a:r>
            <a:r>
              <a:rPr lang="en-CA" baseline="0" dirty="0" err="1"/>
              <a:t>différentes</a:t>
            </a:r>
            <a:r>
              <a:rPr lang="en-CA" baseline="0" dirty="0"/>
              <a:t>.</a:t>
            </a:r>
          </a:p>
          <a:p>
            <a:endParaRPr lang="en-CA" baseline="0" dirty="0"/>
          </a:p>
          <a:p>
            <a:r>
              <a:rPr lang="en-CA" baseline="0" dirty="0"/>
              <a:t>Il </a:t>
            </a:r>
            <a:r>
              <a:rPr lang="en-CA" baseline="0" dirty="0" err="1"/>
              <a:t>s’agit</a:t>
            </a:r>
            <a:r>
              <a:rPr lang="en-CA" baseline="0" dirty="0"/>
              <a:t> </a:t>
            </a:r>
            <a:r>
              <a:rPr lang="en-CA" baseline="0" dirty="0" err="1"/>
              <a:t>fondamentalement</a:t>
            </a:r>
            <a:r>
              <a:rPr lang="en-CA" baseline="0" dirty="0"/>
              <a:t> du </a:t>
            </a:r>
            <a:r>
              <a:rPr lang="en-CA" baseline="0" dirty="0" err="1"/>
              <a:t>problème</a:t>
            </a:r>
            <a:r>
              <a:rPr lang="en-CA" baseline="0" dirty="0"/>
              <a:t> de prise de decisions </a:t>
            </a:r>
            <a:r>
              <a:rPr lang="en-CA" baseline="0" dirty="0" err="1"/>
              <a:t>optimales</a:t>
            </a:r>
            <a:r>
              <a:rPr lang="en-CA" baseline="0" dirty="0"/>
              <a:t> pour un agent </a:t>
            </a:r>
            <a:r>
              <a:rPr lang="en-CA" baseline="0" dirty="0" err="1"/>
              <a:t>évoluant</a:t>
            </a:r>
            <a:r>
              <a:rPr lang="en-CA" baseline="0" dirty="0"/>
              <a:t> </a:t>
            </a:r>
            <a:r>
              <a:rPr lang="en-CA" baseline="0" dirty="0" err="1"/>
              <a:t>dans</a:t>
            </a:r>
            <a:r>
              <a:rPr lang="en-CA" baseline="0" dirty="0"/>
              <a:t> un </a:t>
            </a:r>
            <a:r>
              <a:rPr lang="en-CA" baseline="0" dirty="0" err="1"/>
              <a:t>environnement</a:t>
            </a:r>
            <a:r>
              <a:rPr lang="en-CA" baseline="0" dirty="0"/>
              <a:t> </a:t>
            </a:r>
            <a:r>
              <a:rPr lang="en-CA" baseline="0" dirty="0" err="1"/>
              <a:t>qu’il</a:t>
            </a:r>
            <a:r>
              <a:rPr lang="en-CA" baseline="0" dirty="0"/>
              <a:t> ne </a:t>
            </a:r>
            <a:r>
              <a:rPr lang="en-CA" baseline="0" dirty="0" err="1"/>
              <a:t>connait</a:t>
            </a:r>
            <a:r>
              <a:rPr lang="en-CA" baseline="0" dirty="0"/>
              <a:t> pas </a:t>
            </a:r>
            <a:r>
              <a:rPr lang="en-CA" baseline="0" dirty="0" err="1"/>
              <a:t>ou</a:t>
            </a:r>
            <a:r>
              <a:rPr lang="en-CA" baseline="0" dirty="0"/>
              <a:t> </a:t>
            </a:r>
            <a:r>
              <a:rPr lang="en-CA" baseline="0" dirty="0" err="1"/>
              <a:t>connait</a:t>
            </a:r>
            <a:r>
              <a:rPr lang="en-CA" baseline="0" dirty="0"/>
              <a:t> </a:t>
            </a:r>
            <a:r>
              <a:rPr lang="en-CA" baseline="0" dirty="0" err="1"/>
              <a:t>peu</a:t>
            </a:r>
            <a:r>
              <a:rPr lang="en-CA" baseline="0" dirty="0"/>
              <a:t>. </a:t>
            </a:r>
            <a:r>
              <a:rPr lang="en-CA" baseline="0" dirty="0" err="1"/>
              <a:t>L’agent</a:t>
            </a:r>
            <a:r>
              <a:rPr lang="en-CA" baseline="0" dirty="0"/>
              <a:t> </a:t>
            </a:r>
            <a:r>
              <a:rPr lang="en-CA" baseline="0" dirty="0" err="1"/>
              <a:t>peut</a:t>
            </a:r>
            <a:r>
              <a:rPr lang="en-CA" baseline="0" dirty="0"/>
              <a:t> ne pas </a:t>
            </a:r>
            <a:r>
              <a:rPr lang="en-CA" baseline="0" dirty="0" err="1"/>
              <a:t>avoir</a:t>
            </a:r>
            <a:r>
              <a:rPr lang="en-CA" baseline="0" dirty="0"/>
              <a:t> un model </a:t>
            </a:r>
            <a:r>
              <a:rPr lang="en-CA" baseline="0" dirty="0" err="1"/>
              <a:t>ou</a:t>
            </a:r>
            <a:r>
              <a:rPr lang="en-CA" baseline="0" dirty="0"/>
              <a:t> un </a:t>
            </a:r>
            <a:r>
              <a:rPr lang="en-CA" baseline="0" dirty="0" err="1"/>
              <a:t>modèle</a:t>
            </a:r>
            <a:r>
              <a:rPr lang="en-CA" baseline="0" dirty="0"/>
              <a:t> parfait des actions </a:t>
            </a:r>
            <a:r>
              <a:rPr lang="en-CA" baseline="0" dirty="0" err="1"/>
              <a:t>faisables</a:t>
            </a:r>
            <a:r>
              <a:rPr lang="en-CA" baseline="0" dirty="0"/>
              <a:t> </a:t>
            </a:r>
            <a:r>
              <a:rPr lang="en-CA" baseline="0" dirty="0" err="1"/>
              <a:t>dans</a:t>
            </a:r>
            <a:r>
              <a:rPr lang="en-CA" baseline="0" dirty="0"/>
              <a:t> </a:t>
            </a:r>
            <a:r>
              <a:rPr lang="en-CA" baseline="0" dirty="0" err="1"/>
              <a:t>l’environnement</a:t>
            </a:r>
            <a:r>
              <a:rPr lang="en-CA" baseline="0" dirty="0"/>
              <a:t>. Il </a:t>
            </a:r>
            <a:r>
              <a:rPr lang="en-CA" baseline="0" dirty="0" err="1"/>
              <a:t>peut</a:t>
            </a:r>
            <a:r>
              <a:rPr lang="en-CA" baseline="0" dirty="0"/>
              <a:t> </a:t>
            </a:r>
            <a:r>
              <a:rPr lang="en-CA" baseline="0" dirty="0" err="1"/>
              <a:t>aussi</a:t>
            </a:r>
            <a:r>
              <a:rPr lang="en-CA" baseline="0" dirty="0"/>
              <a:t> ne pas </a:t>
            </a:r>
            <a:r>
              <a:rPr lang="en-CA" baseline="0" dirty="0" err="1"/>
              <a:t>connaître</a:t>
            </a:r>
            <a:r>
              <a:rPr lang="en-CA" baseline="0" dirty="0"/>
              <a:t> la function </a:t>
            </a:r>
            <a:r>
              <a:rPr lang="en-CA" baseline="0" dirty="0" err="1"/>
              <a:t>d’utilité</a:t>
            </a:r>
            <a:r>
              <a:rPr lang="en-CA" baseline="0" dirty="0"/>
              <a:t>.</a:t>
            </a:r>
          </a:p>
          <a:p>
            <a:endParaRPr lang="en-CA" baseline="0" dirty="0"/>
          </a:p>
          <a:p>
            <a:r>
              <a:rPr lang="en-CA" baseline="0" dirty="0" err="1"/>
              <a:t>Dans</a:t>
            </a:r>
            <a:r>
              <a:rPr lang="en-CA" baseline="0" dirty="0"/>
              <a:t> les neurosciences, les </a:t>
            </a:r>
            <a:r>
              <a:rPr lang="en-CA" baseline="0" dirty="0" err="1"/>
              <a:t>chercheurs</a:t>
            </a:r>
            <a:r>
              <a:rPr lang="en-CA" baseline="0" dirty="0"/>
              <a:t> </a:t>
            </a:r>
            <a:r>
              <a:rPr lang="en-CA" baseline="0" dirty="0" err="1"/>
              <a:t>s’intéressent</a:t>
            </a:r>
            <a:r>
              <a:rPr lang="en-CA" baseline="0" dirty="0"/>
              <a:t> à </a:t>
            </a:r>
            <a:r>
              <a:rPr lang="en-CA" baseline="0" dirty="0" err="1"/>
              <a:t>comprendre</a:t>
            </a:r>
            <a:r>
              <a:rPr lang="en-CA" baseline="0" dirty="0"/>
              <a:t> le </a:t>
            </a:r>
            <a:r>
              <a:rPr lang="en-CA" baseline="0" dirty="0" err="1"/>
              <a:t>système</a:t>
            </a:r>
            <a:r>
              <a:rPr lang="en-CA" baseline="0" dirty="0"/>
              <a:t> de recompenses du </a:t>
            </a:r>
            <a:r>
              <a:rPr lang="en-CA" baseline="0" dirty="0" err="1"/>
              <a:t>cerveau</a:t>
            </a:r>
            <a:r>
              <a:rPr lang="en-CA" baseline="0" dirty="0"/>
              <a:t>, </a:t>
            </a:r>
            <a:r>
              <a:rPr lang="en-CA" baseline="0" dirty="0" err="1"/>
              <a:t>lié</a:t>
            </a:r>
            <a:r>
              <a:rPr lang="en-CA" baseline="0" dirty="0"/>
              <a:t> à la dopamine.</a:t>
            </a:r>
          </a:p>
          <a:p>
            <a:endParaRPr lang="en-CA" baseline="0" dirty="0"/>
          </a:p>
          <a:p>
            <a:r>
              <a:rPr lang="en-CA" baseline="0" dirty="0" err="1"/>
              <a:t>En</a:t>
            </a:r>
            <a:r>
              <a:rPr lang="en-CA" baseline="0" dirty="0"/>
              <a:t> </a:t>
            </a:r>
            <a:r>
              <a:rPr lang="en-CA" baseline="0" dirty="0" err="1"/>
              <a:t>économie</a:t>
            </a:r>
            <a:r>
              <a:rPr lang="en-CA" baseline="0" dirty="0"/>
              <a:t>, </a:t>
            </a:r>
            <a:r>
              <a:rPr lang="en-CA" baseline="0" dirty="0" err="1"/>
              <a:t>il</a:t>
            </a:r>
            <a:r>
              <a:rPr lang="en-CA" baseline="0" dirty="0"/>
              <a:t> y a un </a:t>
            </a:r>
            <a:r>
              <a:rPr lang="en-CA" baseline="0" dirty="0" err="1"/>
              <a:t>domaine</a:t>
            </a:r>
            <a:r>
              <a:rPr lang="en-CA" baseline="0" dirty="0"/>
              <a:t> de </a:t>
            </a:r>
            <a:r>
              <a:rPr lang="en-CA" baseline="0" dirty="0" err="1"/>
              <a:t>théorie</a:t>
            </a:r>
            <a:r>
              <a:rPr lang="en-CA" baseline="0" dirty="0"/>
              <a:t> des </a:t>
            </a:r>
            <a:r>
              <a:rPr lang="en-CA" baseline="0" dirty="0" err="1"/>
              <a:t>jeux</a:t>
            </a:r>
            <a:r>
              <a:rPr lang="en-CA" baseline="0" dirty="0"/>
              <a:t>, qui </a:t>
            </a:r>
            <a:r>
              <a:rPr lang="en-CA" baseline="0" dirty="0" err="1"/>
              <a:t>étudie</a:t>
            </a:r>
            <a:r>
              <a:rPr lang="en-CA" baseline="0" dirty="0"/>
              <a:t> la </a:t>
            </a:r>
            <a:r>
              <a:rPr lang="en-CA" baseline="0" dirty="0" err="1"/>
              <a:t>façon</a:t>
            </a:r>
            <a:r>
              <a:rPr lang="en-CA" baseline="0" dirty="0"/>
              <a:t> </a:t>
            </a:r>
            <a:r>
              <a:rPr lang="en-CA" baseline="0" dirty="0" err="1"/>
              <a:t>dont</a:t>
            </a:r>
            <a:r>
              <a:rPr lang="en-CA" baseline="0" dirty="0"/>
              <a:t> des agents </a:t>
            </a:r>
            <a:r>
              <a:rPr lang="en-CA" baseline="0" dirty="0" err="1"/>
              <a:t>économiques</a:t>
            </a:r>
            <a:r>
              <a:rPr lang="en-CA" baseline="0" dirty="0"/>
              <a:t> </a:t>
            </a:r>
            <a:r>
              <a:rPr lang="en-CA" baseline="0" dirty="0" err="1"/>
              <a:t>intéragissent</a:t>
            </a:r>
            <a:r>
              <a:rPr lang="en-CA" baseline="0" dirty="0"/>
              <a:t> </a:t>
            </a:r>
            <a:r>
              <a:rPr lang="en-CA" baseline="0" dirty="0" err="1"/>
              <a:t>en</a:t>
            </a:r>
            <a:r>
              <a:rPr lang="en-CA" baseline="0" dirty="0"/>
              <a:t> </a:t>
            </a:r>
            <a:r>
              <a:rPr lang="en-CA" baseline="0" dirty="0" err="1"/>
              <a:t>prennent</a:t>
            </a:r>
            <a:r>
              <a:rPr lang="en-CA" baseline="0" dirty="0"/>
              <a:t> des decisions </a:t>
            </a:r>
            <a:r>
              <a:rPr lang="en-CA" baseline="0" dirty="0" err="1"/>
              <a:t>optimales</a:t>
            </a:r>
            <a:r>
              <a:rPr lang="en-CA" baseline="0" dirty="0"/>
              <a:t>/</a:t>
            </a:r>
            <a:r>
              <a:rPr lang="en-CA" baseline="0" dirty="0" err="1"/>
              <a:t>rationnelles</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17</a:t>
            </a:fld>
            <a:endParaRPr lang="ko-KR"/>
          </a:p>
        </p:txBody>
      </p:sp>
    </p:spTree>
    <p:extLst>
      <p:ext uri="{BB962C8B-B14F-4D97-AF65-F5344CB8AC3E}">
        <p14:creationId xmlns:p14="http://schemas.microsoft.com/office/powerpoint/2010/main" val="1894032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diffère</a:t>
            </a:r>
            <a:r>
              <a:rPr lang="en-US" baseline="0" dirty="0"/>
              <a:t> de </a:t>
            </a:r>
            <a:r>
              <a:rPr lang="en-US" baseline="0" dirty="0" err="1"/>
              <a:t>l’apprentissage</a:t>
            </a:r>
            <a:r>
              <a:rPr lang="en-US" baseline="0" dirty="0"/>
              <a:t> </a:t>
            </a:r>
            <a:r>
              <a:rPr lang="en-US" baseline="0" dirty="0" err="1"/>
              <a:t>supervisée</a:t>
            </a:r>
            <a:r>
              <a:rPr lang="en-US" baseline="0" dirty="0"/>
              <a:t> que nous </a:t>
            </a:r>
            <a:r>
              <a:rPr lang="en-US" baseline="0" dirty="0" err="1"/>
              <a:t>verrons</a:t>
            </a:r>
            <a:r>
              <a:rPr lang="en-US" baseline="0" dirty="0"/>
              <a:t> avec les </a:t>
            </a:r>
            <a:r>
              <a:rPr lang="en-US" baseline="0" dirty="0" err="1"/>
              <a:t>réseaux</a:t>
            </a:r>
            <a:r>
              <a:rPr lang="en-US" baseline="0" dirty="0"/>
              <a:t> de </a:t>
            </a:r>
            <a:r>
              <a:rPr lang="en-US" baseline="0" dirty="0" err="1"/>
              <a:t>neurones</a:t>
            </a:r>
            <a:r>
              <a:rPr lang="en-US" baseline="0" dirty="0"/>
              <a:t> </a:t>
            </a:r>
            <a:r>
              <a:rPr lang="en-US" baseline="0" dirty="0" err="1"/>
              <a:t>dans</a:t>
            </a:r>
            <a:r>
              <a:rPr lang="en-US" baseline="0" dirty="0"/>
              <a:t> </a:t>
            </a:r>
            <a:r>
              <a:rPr lang="en-US" baseline="0" dirty="0" err="1"/>
              <a:t>ce</a:t>
            </a:r>
            <a:r>
              <a:rPr lang="en-US" baseline="0" dirty="0"/>
              <a:t> </a:t>
            </a:r>
            <a:r>
              <a:rPr lang="en-US" baseline="0" dirty="0" err="1"/>
              <a:t>sens</a:t>
            </a:r>
            <a:r>
              <a:rPr lang="en-US" baseline="0" dirty="0"/>
              <a:t> que pour </a:t>
            </a:r>
            <a:r>
              <a:rPr lang="en-US" baseline="0" dirty="0" err="1"/>
              <a:t>l’apprentissage</a:t>
            </a:r>
            <a:r>
              <a:rPr lang="en-US" baseline="0" dirty="0"/>
              <a:t> par </a:t>
            </a:r>
            <a:r>
              <a:rPr lang="en-US" baseline="0" dirty="0" err="1"/>
              <a:t>renforcement</a:t>
            </a:r>
            <a:r>
              <a:rPr lang="en-US" baseline="0" dirty="0"/>
              <a:t> nous </a:t>
            </a:r>
            <a:r>
              <a:rPr lang="en-US" baseline="0" dirty="0" err="1"/>
              <a:t>n’avons</a:t>
            </a:r>
            <a:r>
              <a:rPr lang="en-US" baseline="0" dirty="0"/>
              <a:t> pas des </a:t>
            </a:r>
            <a:r>
              <a:rPr lang="en-US" baseline="0" dirty="0" err="1"/>
              <a:t>exemples</a:t>
            </a:r>
            <a:r>
              <a:rPr lang="en-US" baseline="0" dirty="0"/>
              <a:t> </a:t>
            </a:r>
            <a:r>
              <a:rPr lang="en-US" baseline="0" dirty="0" err="1"/>
              <a:t>d’entrainement</a:t>
            </a:r>
            <a:r>
              <a:rPr lang="en-US" baseline="0" dirty="0"/>
              <a:t>. Il </a:t>
            </a:r>
            <a:r>
              <a:rPr lang="en-US" baseline="0" dirty="0" err="1"/>
              <a:t>n’y</a:t>
            </a:r>
            <a:r>
              <a:rPr lang="en-US" baseline="0" dirty="0"/>
              <a:t> a pas de </a:t>
            </a:r>
            <a:r>
              <a:rPr lang="en-US" baseline="0" dirty="0" err="1"/>
              <a:t>superviseur</a:t>
            </a:r>
            <a:r>
              <a:rPr lang="en-US" baseline="0" dirty="0"/>
              <a:t> (</a:t>
            </a:r>
            <a:r>
              <a:rPr lang="en-US" baseline="0" dirty="0" err="1"/>
              <a:t>enseignant</a:t>
            </a:r>
            <a:r>
              <a:rPr lang="en-US" baseline="0" dirty="0"/>
              <a:t>) qui nous </a:t>
            </a:r>
            <a:r>
              <a:rPr lang="en-US" baseline="0" dirty="0" err="1"/>
              <a:t>donne</a:t>
            </a:r>
            <a:r>
              <a:rPr lang="en-US" baseline="0" dirty="0"/>
              <a:t> des </a:t>
            </a:r>
            <a:r>
              <a:rPr lang="en-US" baseline="0" dirty="0" err="1"/>
              <a:t>exemples</a:t>
            </a:r>
            <a:r>
              <a:rPr lang="en-US" baseline="0" dirty="0"/>
              <a:t> de comment </a:t>
            </a:r>
            <a:r>
              <a:rPr lang="en-US" baseline="0" dirty="0" err="1"/>
              <a:t>procéder</a:t>
            </a:r>
            <a:r>
              <a:rPr lang="en-US" baseline="0" dirty="0"/>
              <a:t>, c-à-d., qui nous </a:t>
            </a:r>
            <a:r>
              <a:rPr lang="en-US" baseline="0" dirty="0" err="1"/>
              <a:t>donne</a:t>
            </a:r>
            <a:r>
              <a:rPr lang="en-US" baseline="0" dirty="0"/>
              <a:t> des </a:t>
            </a:r>
            <a:r>
              <a:rPr lang="en-US" baseline="0" dirty="0" err="1"/>
              <a:t>exemples</a:t>
            </a:r>
            <a:r>
              <a:rPr lang="en-US" baseline="0" dirty="0"/>
              <a:t> de </a:t>
            </a:r>
            <a:r>
              <a:rPr lang="en-US" baseline="0" dirty="0" err="1"/>
              <a:t>politiques</a:t>
            </a:r>
            <a:r>
              <a:rPr lang="en-US" baseline="0" dirty="0"/>
              <a:t> (</a:t>
            </a:r>
            <a:r>
              <a:rPr lang="en-US" baseline="0" dirty="0" err="1"/>
              <a:t>paires</a:t>
            </a:r>
            <a:r>
              <a:rPr lang="en-US" baseline="0" dirty="0"/>
              <a:t> </a:t>
            </a:r>
            <a:r>
              <a:rPr lang="en-US" baseline="0" dirty="0" err="1"/>
              <a:t>états</a:t>
            </a:r>
            <a:r>
              <a:rPr lang="en-US" baseline="0" dirty="0"/>
              <a:t>/actions).</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18</a:t>
            </a:fld>
            <a:endParaRPr lang="ko-KR"/>
          </a:p>
        </p:txBody>
      </p:sp>
    </p:spTree>
    <p:extLst>
      <p:ext uri="{BB962C8B-B14F-4D97-AF65-F5344CB8AC3E}">
        <p14:creationId xmlns:p14="http://schemas.microsoft.com/office/powerpoint/2010/main" val="17288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19</a:t>
            </a:fld>
            <a:endParaRPr lang="ko-KR"/>
          </a:p>
        </p:txBody>
      </p:sp>
    </p:spTree>
    <p:extLst>
      <p:ext uri="{BB962C8B-B14F-4D97-AF65-F5344CB8AC3E}">
        <p14:creationId xmlns:p14="http://schemas.microsoft.com/office/powerpoint/2010/main" val="332366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7FC729A-1258-4987-98DE-46182DD0CB7F}" type="slidenum">
              <a:rPr lang="en-US" altLang="ko-KR" sz="1200"/>
              <a:pPr eaLnBrk="1" hangingPunct="1"/>
              <a:t>2</a:t>
            </a:fld>
            <a:endParaRPr lang="ko-KR"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20</a:t>
            </a:fld>
            <a:endParaRPr lang="ko-KR"/>
          </a:p>
        </p:txBody>
      </p:sp>
    </p:spTree>
    <p:extLst>
      <p:ext uri="{BB962C8B-B14F-4D97-AF65-F5344CB8AC3E}">
        <p14:creationId xmlns:p14="http://schemas.microsoft.com/office/powerpoint/2010/main" val="975360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de-DE" sz="1200" noProof="0" dirty="0"/>
              <a:t>Apprenant</a:t>
            </a:r>
            <a:r>
              <a:rPr lang="fr-CA" altLang="de-DE" sz="1200" baseline="0" noProof="0" dirty="0"/>
              <a:t> passif (passif dans ce sens qu’il ne fait rien; il ne fait qu’observer). Revient au cas de l’apprenant qui observe les situations se dérouler devant lui (selon l’exécution d’un plan fixé à priori) et essai d’apprendre l’utilité d’être dans les états observés. </a:t>
            </a:r>
          </a:p>
          <a:p>
            <a:endParaRPr lang="fr-CA" altLang="de-DE" sz="1200" baseline="0" noProof="0" dirty="0"/>
          </a:p>
          <a:p>
            <a:r>
              <a:rPr lang="fr-CA" altLang="de-DE" sz="1200" noProof="0" dirty="0"/>
              <a:t>Une</a:t>
            </a:r>
            <a:r>
              <a:rPr lang="fr-CA" altLang="de-DE" sz="1200" baseline="0" noProof="0" dirty="0"/>
              <a:t> autre façon de voir l’apprentissage passif est de supposer que l’agent a une politique fixe et essaie d’en évaluer l’utilité (la somme des récompenses escomptées).</a:t>
            </a:r>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21</a:t>
            </a:fld>
            <a:endParaRPr lang="en-US" altLang="en-US" sz="1800">
              <a:solidFill>
                <a:srgbClr val="000000"/>
              </a:solidFill>
              <a:ea typeface="ヒラギノ角ゴ ProN W3"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de-DE" sz="1200" noProof="0" dirty="0"/>
              <a:t>Apprenant</a:t>
            </a:r>
            <a:r>
              <a:rPr lang="fr-CA" altLang="de-DE" sz="1200" baseline="0" noProof="0" dirty="0"/>
              <a:t> passif (passif dans ce sens qu’il ne fait rien; il ne fait qu’observer). Revient au cas de l’apprenant qui observe les situations se dérouler devant lui (selon l’exécution d’un plan fixé à priori) et essai d’apprendre l’utilité d’êtres dans les états observés. </a:t>
            </a:r>
          </a:p>
          <a:p>
            <a:endParaRPr lang="fr-CA" altLang="de-DE" sz="1200" baseline="0" noProof="0" dirty="0"/>
          </a:p>
          <a:p>
            <a:r>
              <a:rPr lang="fr-CA" altLang="de-DE" sz="1200" noProof="0" dirty="0"/>
              <a:t>Une</a:t>
            </a:r>
            <a:r>
              <a:rPr lang="fr-CA" altLang="de-DE" sz="1200" baseline="0" noProof="0" dirty="0"/>
              <a:t> autre façon de voir l’apprentissage passif est de supposer que l’agent a une politique fixe et essaie d’en évaluer l’utilité (les bénéfices).</a:t>
            </a:r>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22</a:t>
            </a:fld>
            <a:endParaRPr lang="en-US" altLang="en-US" sz="1800">
              <a:solidFill>
                <a:srgbClr val="000000"/>
              </a:solidFill>
              <a:ea typeface="ヒラギノ角ゴ ProN W3"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pourrait voir cet exemple comme un jeu simplifié de </a:t>
            </a:r>
            <a:r>
              <a:rPr lang="fr-CA" dirty="0" err="1"/>
              <a:t>Pacman</a:t>
            </a:r>
            <a:r>
              <a:rPr lang="fr-CA" dirty="0"/>
              <a:t>: </a:t>
            </a:r>
            <a:r>
              <a:rPr lang="fr-CA" dirty="0" err="1"/>
              <a:t>Pacman</a:t>
            </a:r>
            <a:r>
              <a:rPr lang="fr-CA" dirty="0"/>
              <a:t> navigue dans l’environnement pour aller chercher le biscuit (case 4,3) et doit éviter le fantôme (case 4,2). Pour simplifier, le fantôme ne bouge pas.</a:t>
            </a:r>
          </a:p>
          <a:p>
            <a:endParaRPr lang="fr-CA" dirty="0"/>
          </a:p>
          <a:p>
            <a:r>
              <a:rPr lang="fr-CA" dirty="0"/>
              <a:t>J’ai supposé </a:t>
            </a:r>
            <a:r>
              <a:rPr lang="fr-FR" dirty="0"/>
              <a:t>γ=1 pour simplifier les calculs qui vont suivre et aussi parce que je peux le faire vu que l’horizon est fini. En pratique, γ peut ne pas être égal à 1.</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23</a:t>
            </a:fld>
            <a:endParaRPr lang="ko-KR"/>
          </a:p>
        </p:txBody>
      </p:sp>
    </p:spTree>
    <p:extLst>
      <p:ext uri="{BB962C8B-B14F-4D97-AF65-F5344CB8AC3E}">
        <p14:creationId xmlns:p14="http://schemas.microsoft.com/office/powerpoint/2010/main" val="88700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24</a:t>
            </a:fld>
            <a:endParaRPr lang="ko-KR"/>
          </a:p>
        </p:txBody>
      </p:sp>
    </p:spTree>
    <p:extLst>
      <p:ext uri="{BB962C8B-B14F-4D97-AF65-F5344CB8AC3E}">
        <p14:creationId xmlns:p14="http://schemas.microsoft.com/office/powerpoint/2010/main" val="359271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25</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26</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L’estimation</a:t>
            </a:r>
            <a:r>
              <a:rPr lang="en-CA" dirty="0"/>
              <a:t> </a:t>
            </a:r>
            <a:r>
              <a:rPr lang="en-CA" dirty="0" err="1"/>
              <a:t>directe</a:t>
            </a:r>
            <a:r>
              <a:rPr lang="en-CA" dirty="0"/>
              <a:t> </a:t>
            </a:r>
            <a:r>
              <a:rPr lang="en-CA" dirty="0" err="1"/>
              <a:t>garantie</a:t>
            </a:r>
            <a:r>
              <a:rPr lang="en-CA" dirty="0"/>
              <a:t> </a:t>
            </a:r>
            <a:r>
              <a:rPr lang="en-CA" dirty="0" err="1"/>
              <a:t>théoriquement</a:t>
            </a:r>
            <a:r>
              <a:rPr lang="en-CA" dirty="0"/>
              <a:t> la convergence </a:t>
            </a:r>
            <a:r>
              <a:rPr lang="en-CA" dirty="0" err="1"/>
              <a:t>vers</a:t>
            </a:r>
            <a:r>
              <a:rPr lang="en-CA" dirty="0"/>
              <a:t> les </a:t>
            </a:r>
            <a:r>
              <a:rPr lang="en-CA" dirty="0" err="1"/>
              <a:t>valeurs</a:t>
            </a:r>
            <a:r>
              <a:rPr lang="en-CA" dirty="0"/>
              <a:t> </a:t>
            </a:r>
            <a:r>
              <a:rPr lang="en-CA" dirty="0" err="1"/>
              <a:t>correctes</a:t>
            </a:r>
            <a:r>
              <a:rPr lang="en-CA" dirty="0"/>
              <a:t>, </a:t>
            </a:r>
            <a:r>
              <a:rPr lang="en-CA" dirty="0" err="1"/>
              <a:t>mais</a:t>
            </a:r>
            <a:r>
              <a:rPr lang="en-CA" dirty="0"/>
              <a:t> par </a:t>
            </a:r>
            <a:r>
              <a:rPr lang="en-CA" dirty="0" err="1"/>
              <a:t>contre</a:t>
            </a:r>
            <a:r>
              <a:rPr lang="en-CA" dirty="0"/>
              <a:t> </a:t>
            </a:r>
            <a:r>
              <a:rPr lang="en-CA" dirty="0" err="1"/>
              <a:t>elle</a:t>
            </a:r>
            <a:r>
              <a:rPr lang="en-CA" dirty="0"/>
              <a:t> </a:t>
            </a:r>
            <a:r>
              <a:rPr lang="en-CA" dirty="0" err="1"/>
              <a:t>est</a:t>
            </a:r>
            <a:r>
              <a:rPr lang="en-CA" dirty="0"/>
              <a:t> </a:t>
            </a:r>
            <a:r>
              <a:rPr lang="en-CA" dirty="0" err="1"/>
              <a:t>inefficace</a:t>
            </a:r>
            <a:r>
              <a:rPr lang="en-CA" dirty="0"/>
              <a:t>. Elle </a:t>
            </a:r>
            <a:r>
              <a:rPr lang="en-CA" dirty="0" err="1"/>
              <a:t>exige</a:t>
            </a:r>
            <a:r>
              <a:rPr lang="en-CA" dirty="0"/>
              <a:t> </a:t>
            </a:r>
            <a:r>
              <a:rPr lang="en-CA" dirty="0" err="1"/>
              <a:t>énormément</a:t>
            </a:r>
            <a:r>
              <a:rPr lang="en-CA" baseline="0" dirty="0"/>
              <a:t> </a:t>
            </a:r>
            <a:r>
              <a:rPr lang="en-CA" baseline="0" dirty="0" err="1"/>
              <a:t>d’échantillons</a:t>
            </a:r>
            <a:r>
              <a:rPr lang="en-CA" baseline="0" dirty="0"/>
              <a:t>. </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27</a:t>
            </a:fld>
            <a:endParaRPr lang="ko-KR"/>
          </a:p>
        </p:txBody>
      </p:sp>
    </p:spTree>
    <p:extLst>
      <p:ext uri="{BB962C8B-B14F-4D97-AF65-F5344CB8AC3E}">
        <p14:creationId xmlns:p14="http://schemas.microsoft.com/office/powerpoint/2010/main" val="2609094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 agent qui</a:t>
            </a:r>
            <a:r>
              <a:rPr lang="en-CA" baseline="0" dirty="0"/>
              <a:t> </a:t>
            </a:r>
            <a:r>
              <a:rPr lang="en-CA" dirty="0"/>
              <a:t>utilise la </a:t>
            </a:r>
            <a:r>
              <a:rPr lang="en-CA" dirty="0" err="1"/>
              <a:t>prorammation</a:t>
            </a:r>
            <a:r>
              <a:rPr lang="en-CA" dirty="0"/>
              <a:t> </a:t>
            </a:r>
            <a:r>
              <a:rPr lang="en-CA" dirty="0" err="1"/>
              <a:t>dynamique</a:t>
            </a:r>
            <a:r>
              <a:rPr lang="en-CA" dirty="0"/>
              <a:t> </a:t>
            </a:r>
            <a:r>
              <a:rPr lang="en-CA" dirty="0" err="1"/>
              <a:t>adaptative</a:t>
            </a:r>
            <a:r>
              <a:rPr lang="en-CA" dirty="0"/>
              <a:t> tire </a:t>
            </a:r>
            <a:r>
              <a:rPr lang="en-CA" dirty="0" err="1"/>
              <a:t>parti</a:t>
            </a:r>
            <a:r>
              <a:rPr lang="en-CA" dirty="0"/>
              <a:t> des </a:t>
            </a:r>
            <a:r>
              <a:rPr lang="en-CA" dirty="0" err="1"/>
              <a:t>contraintes</a:t>
            </a:r>
            <a:r>
              <a:rPr lang="en-CA" dirty="0"/>
              <a:t> entre les </a:t>
            </a:r>
            <a:r>
              <a:rPr lang="en-CA" dirty="0" err="1"/>
              <a:t>utilités</a:t>
            </a:r>
            <a:r>
              <a:rPr lang="en-CA" dirty="0"/>
              <a:t> des </a:t>
            </a:r>
            <a:r>
              <a:rPr lang="en-CA" dirty="0" err="1"/>
              <a:t>états</a:t>
            </a:r>
            <a:r>
              <a:rPr lang="en-CA" dirty="0"/>
              <a:t> en </a:t>
            </a:r>
            <a:r>
              <a:rPr lang="en-CA" dirty="0" err="1"/>
              <a:t>apprenant</a:t>
            </a:r>
            <a:r>
              <a:rPr lang="en-CA" dirty="0"/>
              <a:t> le </a:t>
            </a:r>
            <a:r>
              <a:rPr lang="en-CA" dirty="0" err="1"/>
              <a:t>modèle</a:t>
            </a:r>
            <a:r>
              <a:rPr lang="en-CA" dirty="0"/>
              <a:t> de transition qui les </a:t>
            </a:r>
            <a:r>
              <a:rPr lang="en-CA" dirty="0" err="1"/>
              <a:t>relie</a:t>
            </a:r>
            <a:r>
              <a:rPr lang="en-CA" dirty="0"/>
              <a:t> et en </a:t>
            </a:r>
            <a:r>
              <a:rPr lang="en-CA" dirty="0" err="1"/>
              <a:t>résolvant</a:t>
            </a:r>
            <a:r>
              <a:rPr lang="en-CA" dirty="0"/>
              <a:t> le </a:t>
            </a:r>
            <a:r>
              <a:rPr lang="en-CA" dirty="0" err="1"/>
              <a:t>processus</a:t>
            </a:r>
            <a:r>
              <a:rPr lang="en-CA" dirty="0"/>
              <a:t> de </a:t>
            </a:r>
            <a:r>
              <a:rPr lang="en-CA" dirty="0" err="1"/>
              <a:t>décision</a:t>
            </a:r>
            <a:r>
              <a:rPr lang="en-CA" dirty="0"/>
              <a:t> de Markov à </a:t>
            </a:r>
            <a:r>
              <a:rPr lang="en-CA" dirty="0" err="1"/>
              <a:t>l’aide</a:t>
            </a:r>
            <a:r>
              <a:rPr lang="en-CA" dirty="0"/>
              <a:t> de la </a:t>
            </a:r>
            <a:r>
              <a:rPr lang="en-CA" dirty="0" err="1"/>
              <a:t>programmation</a:t>
            </a:r>
            <a:r>
              <a:rPr lang="en-CA" dirty="0"/>
              <a:t> </a:t>
            </a:r>
            <a:r>
              <a:rPr lang="en-CA" dirty="0" err="1"/>
              <a:t>dynamique</a:t>
            </a:r>
            <a:r>
              <a:rPr lang="en-CA" dirty="0"/>
              <a:t>.</a:t>
            </a:r>
          </a:p>
          <a:p>
            <a:endParaRPr lang="en-CA" dirty="0"/>
          </a:p>
          <a:p>
            <a:r>
              <a:rPr lang="en-CA" dirty="0" err="1"/>
              <a:t>Cela</a:t>
            </a:r>
            <a:r>
              <a:rPr lang="en-CA" dirty="0"/>
              <a:t> </a:t>
            </a:r>
            <a:r>
              <a:rPr lang="en-CA" dirty="0" err="1"/>
              <a:t>revient</a:t>
            </a:r>
            <a:r>
              <a:rPr lang="en-CA" dirty="0"/>
              <a:t>,</a:t>
            </a:r>
            <a:r>
              <a:rPr lang="en-CA" baseline="0" dirty="0"/>
              <a:t> pour un agent </a:t>
            </a:r>
            <a:r>
              <a:rPr lang="en-CA" baseline="0" dirty="0" err="1"/>
              <a:t>passif</a:t>
            </a:r>
            <a:r>
              <a:rPr lang="en-CA" baseline="0" dirty="0"/>
              <a:t>, à </a:t>
            </a:r>
            <a:r>
              <a:rPr lang="en-CA" baseline="0" dirty="0" err="1"/>
              <a:t>insérer</a:t>
            </a:r>
            <a:r>
              <a:rPr lang="en-CA" baseline="0" dirty="0"/>
              <a:t> le </a:t>
            </a:r>
            <a:r>
              <a:rPr lang="en-CA" baseline="0" dirty="0" err="1"/>
              <a:t>modèle</a:t>
            </a:r>
            <a:r>
              <a:rPr lang="en-CA" baseline="0" dirty="0"/>
              <a:t> de transition P(s’|</a:t>
            </a:r>
            <a:r>
              <a:rPr lang="en-CA" baseline="0" dirty="0" err="1"/>
              <a:t>s,pi</a:t>
            </a:r>
            <a:r>
              <a:rPr lang="en-CA" baseline="0" dirty="0"/>
              <a:t>(s)) </a:t>
            </a:r>
            <a:r>
              <a:rPr lang="en-CA" baseline="0" dirty="0" err="1"/>
              <a:t>appris</a:t>
            </a:r>
            <a:r>
              <a:rPr lang="en-CA" baseline="0" dirty="0"/>
              <a:t> et les </a:t>
            </a:r>
            <a:r>
              <a:rPr lang="en-CA" baseline="0" dirty="0" err="1"/>
              <a:t>récompenses</a:t>
            </a:r>
            <a:r>
              <a:rPr lang="en-CA" baseline="0" dirty="0"/>
              <a:t> R(s) </a:t>
            </a:r>
            <a:r>
              <a:rPr lang="en-CA" baseline="0" dirty="0" err="1"/>
              <a:t>dans</a:t>
            </a:r>
            <a:r>
              <a:rPr lang="en-CA" baseline="0" dirty="0"/>
              <a:t> les </a:t>
            </a:r>
            <a:r>
              <a:rPr lang="en-CA" baseline="0" dirty="0" err="1"/>
              <a:t>équation</a:t>
            </a:r>
            <a:r>
              <a:rPr lang="en-CA" baseline="0" dirty="0"/>
              <a:t> de Bellman.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28</a:t>
            </a:fld>
            <a:endParaRPr lang="ko-KR"/>
          </a:p>
        </p:txBody>
      </p:sp>
    </p:spTree>
    <p:extLst>
      <p:ext uri="{BB962C8B-B14F-4D97-AF65-F5344CB8AC3E}">
        <p14:creationId xmlns:p14="http://schemas.microsoft.com/office/powerpoint/2010/main" val="305216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29</a:t>
            </a:fld>
            <a:endParaRPr lang="ko-KR"/>
          </a:p>
        </p:txBody>
      </p:sp>
    </p:spTree>
    <p:extLst>
      <p:ext uri="{BB962C8B-B14F-4D97-AF65-F5344CB8AC3E}">
        <p14:creationId xmlns:p14="http://schemas.microsoft.com/office/powerpoint/2010/main" val="165807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a:t>Nous </a:t>
            </a:r>
            <a:r>
              <a:rPr lang="en-US" baseline="0" dirty="0" err="1"/>
              <a:t>l’avons</a:t>
            </a:r>
            <a:r>
              <a:rPr lang="en-US" baseline="0" dirty="0"/>
              <a:t> vu, la </a:t>
            </a:r>
            <a:r>
              <a:rPr lang="en-US" baseline="0" dirty="0" err="1"/>
              <a:t>capacité</a:t>
            </a:r>
            <a:r>
              <a:rPr lang="en-US" baseline="0" dirty="0"/>
              <a:t> de </a:t>
            </a:r>
            <a:r>
              <a:rPr lang="en-US" baseline="0" dirty="0" err="1"/>
              <a:t>percevoir</a:t>
            </a:r>
            <a:r>
              <a:rPr lang="en-US" baseline="0" dirty="0"/>
              <a:t>, </a:t>
            </a:r>
            <a:r>
              <a:rPr lang="en-US" baseline="0" dirty="0" err="1"/>
              <a:t>d’agir</a:t>
            </a:r>
            <a:r>
              <a:rPr lang="en-US" baseline="0" dirty="0"/>
              <a:t> et </a:t>
            </a:r>
            <a:r>
              <a:rPr lang="en-US" baseline="0" dirty="0" err="1"/>
              <a:t>d’avoir</a:t>
            </a:r>
            <a:r>
              <a:rPr lang="en-US" baseline="0" dirty="0"/>
              <a:t> des buts </a:t>
            </a:r>
            <a:r>
              <a:rPr lang="en-US" baseline="0" dirty="0" err="1"/>
              <a:t>sont</a:t>
            </a:r>
            <a:r>
              <a:rPr lang="en-US" baseline="0" dirty="0"/>
              <a:t> les </a:t>
            </a:r>
            <a:r>
              <a:rPr lang="en-US" baseline="0" dirty="0" err="1"/>
              <a:t>trois</a:t>
            </a:r>
            <a:r>
              <a:rPr lang="en-US" baseline="0" dirty="0"/>
              <a:t> </a:t>
            </a:r>
            <a:r>
              <a:rPr lang="en-US" baseline="0" dirty="0" err="1"/>
              <a:t>piliers</a:t>
            </a:r>
            <a:r>
              <a:rPr lang="en-US" baseline="0" dirty="0"/>
              <a:t> d’un </a:t>
            </a:r>
            <a:r>
              <a:rPr lang="en-US" baseline="0" dirty="0" err="1"/>
              <a:t>modèle</a:t>
            </a:r>
            <a:r>
              <a:rPr lang="en-US" baseline="0" dirty="0"/>
              <a:t> d’un agent. PEAS: Performance, Environment, Actuators, Sensors. </a:t>
            </a:r>
            <a:endParaRPr lang="fr-CA" noProof="0" dirty="0"/>
          </a:p>
          <a:p>
            <a:endParaRPr lang="fr-CA" noProof="0" dirty="0"/>
          </a:p>
          <a:p>
            <a:r>
              <a:rPr lang="fr-CA" noProof="0" dirty="0"/>
              <a:t>Dans un agent, on distingue 6 composantes:</a:t>
            </a:r>
          </a:p>
          <a:p>
            <a:endParaRPr lang="fr-CA" noProof="0" dirty="0"/>
          </a:p>
          <a:p>
            <a:pPr marL="228600" indent="-228600">
              <a:buAutoNum type="arabicPeriod"/>
            </a:pPr>
            <a:r>
              <a:rPr lang="fr-CA" dirty="0"/>
              <a:t>un moyen de déduire, à partir des perceptions reçues, des propriétés pertinentes du monde</a:t>
            </a:r>
          </a:p>
          <a:p>
            <a:pPr marL="228600" indent="-228600">
              <a:buAutoNum type="arabicPeriod" startAt="2"/>
            </a:pPr>
            <a:r>
              <a:rPr lang="fr-CA" dirty="0"/>
              <a:t>des informations sur la façon dont le monde évolue et sur les résultats des actions de l’agent</a:t>
            </a:r>
          </a:p>
          <a:p>
            <a:pPr marL="228600" indent="-228600">
              <a:buAutoNum type="arabicPeriod" startAt="3"/>
            </a:pPr>
            <a:r>
              <a:rPr lang="fr-CA" dirty="0"/>
              <a:t>des informations sur l’utilité / la désirabilité des états</a:t>
            </a:r>
          </a:p>
          <a:p>
            <a:pPr marL="228600" indent="-228600">
              <a:buAutoNum type="arabicPeriod" startAt="4"/>
            </a:pPr>
            <a:r>
              <a:rPr lang="fr-CA" dirty="0"/>
              <a:t>des informations sur la valeur / la désirabilité des actions</a:t>
            </a:r>
          </a:p>
          <a:p>
            <a:pPr marL="228600" indent="-228600">
              <a:buAutoNum type="arabicPeriod" startAt="4"/>
            </a:pPr>
            <a:r>
              <a:rPr lang="fr-CA" dirty="0"/>
              <a:t>des buts, identifiant les classes d’états dont l’atteinte maximise l’utilité de l’agent</a:t>
            </a:r>
          </a:p>
          <a:p>
            <a:pPr marL="228600" indent="-228600">
              <a:buAutoNum type="arabicPeriod" startAt="4"/>
            </a:pPr>
            <a:r>
              <a:rPr lang="fr-CA" dirty="0"/>
              <a:t>une correspondance entre les conditions de l’état courant et les actions (plan ou politique)</a:t>
            </a:r>
          </a:p>
          <a:p>
            <a:pPr marL="0" indent="0">
              <a:buNone/>
            </a:pPr>
            <a:endParaRPr lang="fr-CA" noProof="0" dirty="0"/>
          </a:p>
          <a:p>
            <a:r>
              <a:rPr lang="fr-CA" noProof="0" dirty="0"/>
              <a:t>Chacune de ces composantes peut être « apprise » à l’aide d’un algorithme d’apprentissage approprié</a:t>
            </a:r>
          </a:p>
          <a:p>
            <a:endParaRPr lang="fr-CA" dirty="0">
              <a:latin typeface="Arial" pitchFamily="34" charset="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30</a:t>
            </a:fld>
            <a:endParaRPr lang="ko-KR"/>
          </a:p>
        </p:txBody>
      </p:sp>
    </p:spTree>
    <p:extLst>
      <p:ext uri="{BB962C8B-B14F-4D97-AF65-F5344CB8AC3E}">
        <p14:creationId xmlns:p14="http://schemas.microsoft.com/office/powerpoint/2010/main" val="36778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31</a:t>
            </a:fld>
            <a:endParaRPr lang="ko-KR"/>
          </a:p>
        </p:txBody>
      </p:sp>
    </p:spTree>
    <p:extLst>
      <p:ext uri="{BB962C8B-B14F-4D97-AF65-F5344CB8AC3E}">
        <p14:creationId xmlns:p14="http://schemas.microsoft.com/office/powerpoint/2010/main" val="210162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32</a:t>
            </a:fld>
            <a:endParaRPr lang="ko-KR"/>
          </a:p>
        </p:txBody>
      </p:sp>
    </p:spTree>
    <p:extLst>
      <p:ext uri="{BB962C8B-B14F-4D97-AF65-F5344CB8AC3E}">
        <p14:creationId xmlns:p14="http://schemas.microsoft.com/office/powerpoint/2010/main" val="3459501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33</a:t>
            </a:fld>
            <a:endParaRPr lang="ko-KR"/>
          </a:p>
        </p:txBody>
      </p:sp>
    </p:spTree>
    <p:extLst>
      <p:ext uri="{BB962C8B-B14F-4D97-AF65-F5344CB8AC3E}">
        <p14:creationId xmlns:p14="http://schemas.microsoft.com/office/powerpoint/2010/main" val="2499521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34</a:t>
            </a:fld>
            <a:endParaRPr lang="ko-KR"/>
          </a:p>
        </p:txBody>
      </p:sp>
    </p:spTree>
    <p:extLst>
      <p:ext uri="{BB962C8B-B14F-4D97-AF65-F5344CB8AC3E}">
        <p14:creationId xmlns:p14="http://schemas.microsoft.com/office/powerpoint/2010/main" val="3424433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35</a:t>
            </a:fld>
            <a:endParaRPr lang="ko-KR"/>
          </a:p>
        </p:txBody>
      </p:sp>
    </p:spTree>
    <p:extLst>
      <p:ext uri="{BB962C8B-B14F-4D97-AF65-F5344CB8AC3E}">
        <p14:creationId xmlns:p14="http://schemas.microsoft.com/office/powerpoint/2010/main" val="3405238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36</a:t>
            </a:fld>
            <a:endParaRPr lang="ko-KR"/>
          </a:p>
        </p:txBody>
      </p:sp>
    </p:spTree>
    <p:extLst>
      <p:ext uri="{BB962C8B-B14F-4D97-AF65-F5344CB8AC3E}">
        <p14:creationId xmlns:p14="http://schemas.microsoft.com/office/powerpoint/2010/main" val="309236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37</a:t>
            </a:fld>
            <a:endParaRPr lang="ko-KR"/>
          </a:p>
        </p:txBody>
      </p:sp>
    </p:spTree>
    <p:extLst>
      <p:ext uri="{BB962C8B-B14F-4D97-AF65-F5344CB8AC3E}">
        <p14:creationId xmlns:p14="http://schemas.microsoft.com/office/powerpoint/2010/main" val="2184190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38</a:t>
            </a:fld>
            <a:endParaRPr lang="ko-KR"/>
          </a:p>
        </p:txBody>
      </p:sp>
    </p:spTree>
    <p:extLst>
      <p:ext uri="{BB962C8B-B14F-4D97-AF65-F5344CB8AC3E}">
        <p14:creationId xmlns:p14="http://schemas.microsoft.com/office/powerpoint/2010/main" val="3460858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39</a:t>
            </a:fld>
            <a:endParaRPr lang="ko-KR"/>
          </a:p>
        </p:txBody>
      </p:sp>
    </p:spTree>
    <p:extLst>
      <p:ext uri="{BB962C8B-B14F-4D97-AF65-F5344CB8AC3E}">
        <p14:creationId xmlns:p14="http://schemas.microsoft.com/office/powerpoint/2010/main" val="334683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dirty="0">
                <a:latin typeface="Arial" pitchFamily="34" charset="0"/>
                <a:ea typeface="MS PGothic" pitchFamily="34" charset="-128"/>
              </a:rPr>
              <a:t>Agent qui</a:t>
            </a:r>
            <a:r>
              <a:rPr lang="fr-CA" baseline="0" dirty="0">
                <a:latin typeface="Arial" pitchFamily="34" charset="0"/>
                <a:ea typeface="MS PGothic" pitchFamily="34" charset="-128"/>
              </a:rPr>
              <a:t> apprend ajoute une composante d’apprentissage à l’agent performant.</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4 composantes dont les deux les plus importantes sont le module de performance et le module d’apprentissage.</a:t>
            </a:r>
            <a:endParaRPr lang="fr-CA" dirty="0">
              <a:latin typeface="Arial" pitchFamily="34" charset="0"/>
              <a:ea typeface="MS PGothic" pitchFamily="34" charset="-128"/>
            </a:endParaRPr>
          </a:p>
          <a:p>
            <a:endParaRPr lang="fr-CA" dirty="0">
              <a:latin typeface="Arial" pitchFamily="34" charset="0"/>
              <a:ea typeface="MS PGothic" pitchFamily="34" charset="-128"/>
            </a:endParaRPr>
          </a:p>
          <a:p>
            <a:r>
              <a:rPr lang="fr-CA" dirty="0">
                <a:latin typeface="Arial" pitchFamily="34" charset="0"/>
                <a:ea typeface="MS PGothic" pitchFamily="34" charset="-128"/>
              </a:rPr>
              <a:t>Le module d’apprentissage</a:t>
            </a:r>
            <a:r>
              <a:rPr lang="fr-CA" baseline="0" dirty="0">
                <a:latin typeface="Arial" pitchFamily="34" charset="0"/>
                <a:ea typeface="MS PGothic" pitchFamily="34" charset="-128"/>
              </a:rPr>
              <a:t> est responsable des améliorations.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de performance est responsable de sélectionner les actions.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d’apprentissage utilise le feedback d’un critique quant aux réalisations de l’agent et détermine la manière dont il convient de modifier l’élément de performance.</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générateur de problème est responsable de suggérer des actions de l’agent qui aboutiront à des expériences nouvelles et instructives</a:t>
            </a:r>
            <a:endParaRPr lang="fr-CA" dirty="0">
              <a:latin typeface="Arial" pitchFamily="34" charset="0"/>
              <a:ea typeface="MS PGothic"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40</a:t>
            </a:fld>
            <a:endParaRPr lang="ko-KR"/>
          </a:p>
        </p:txBody>
      </p:sp>
    </p:spTree>
    <p:extLst>
      <p:ext uri="{BB962C8B-B14F-4D97-AF65-F5344CB8AC3E}">
        <p14:creationId xmlns:p14="http://schemas.microsoft.com/office/powerpoint/2010/main" val="3051594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41</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L’algorithme</a:t>
            </a:r>
            <a:r>
              <a:rPr lang="en-CA" baseline="0" dirty="0"/>
              <a:t> TD </a:t>
            </a:r>
            <a:r>
              <a:rPr lang="en-CA" baseline="0" dirty="0" err="1"/>
              <a:t>est</a:t>
            </a:r>
            <a:r>
              <a:rPr lang="en-CA" baseline="0" dirty="0"/>
              <a:t> </a:t>
            </a:r>
            <a:r>
              <a:rPr lang="en-CA" baseline="0" dirty="0" err="1"/>
              <a:t>une</a:t>
            </a:r>
            <a:r>
              <a:rPr lang="en-CA" baseline="0" dirty="0"/>
              <a:t> </a:t>
            </a:r>
            <a:r>
              <a:rPr lang="en-CA" baseline="0" dirty="0" err="1"/>
              <a:t>façon</a:t>
            </a:r>
            <a:r>
              <a:rPr lang="en-CA" baseline="0" dirty="0"/>
              <a:t> plus </a:t>
            </a:r>
            <a:r>
              <a:rPr lang="en-CA" baseline="0" dirty="0" err="1"/>
              <a:t>efficace</a:t>
            </a:r>
            <a:r>
              <a:rPr lang="en-CA" baseline="0" dirty="0"/>
              <a:t> </a:t>
            </a:r>
            <a:r>
              <a:rPr lang="en-CA" baseline="0" dirty="0" err="1"/>
              <a:t>d’apprendre</a:t>
            </a:r>
            <a:r>
              <a:rPr lang="en-CA" baseline="0" dirty="0"/>
              <a:t> la </a:t>
            </a:r>
            <a:r>
              <a:rPr lang="en-CA" baseline="0" dirty="0" err="1"/>
              <a:t>fonction</a:t>
            </a:r>
            <a:r>
              <a:rPr lang="en-CA" baseline="0" dirty="0"/>
              <a:t> </a:t>
            </a:r>
            <a:r>
              <a:rPr lang="en-CA" baseline="0" dirty="0" err="1"/>
              <a:t>d’utilité</a:t>
            </a:r>
            <a:r>
              <a:rPr lang="en-CA" baseline="0" dirty="0"/>
              <a:t> d’un plan </a:t>
            </a:r>
            <a:r>
              <a:rPr lang="en-CA" baseline="0" dirty="0" err="1"/>
              <a:t>donné</a:t>
            </a:r>
            <a:r>
              <a:rPr lang="en-CA" baseline="0" dirty="0"/>
              <a:t> sans </a:t>
            </a:r>
            <a:r>
              <a:rPr lang="en-CA" baseline="0" dirty="0" err="1"/>
              <a:t>connâitre</a:t>
            </a:r>
            <a:r>
              <a:rPr lang="en-CA" baseline="0" dirty="0"/>
              <a:t> le </a:t>
            </a:r>
            <a:r>
              <a:rPr lang="en-CA" baseline="0" dirty="0" err="1"/>
              <a:t>modèle</a:t>
            </a:r>
            <a:r>
              <a:rPr lang="en-CA" baseline="0" dirty="0"/>
              <a:t> de transition.</a:t>
            </a:r>
          </a:p>
          <a:p>
            <a:endParaRPr lang="en-CA" baseline="0" dirty="0"/>
          </a:p>
          <a:p>
            <a:r>
              <a:rPr lang="en-CA" baseline="0" dirty="0" err="1"/>
              <a:t>L’idée</a:t>
            </a:r>
            <a:r>
              <a:rPr lang="en-CA" baseline="0" dirty="0"/>
              <a:t> </a:t>
            </a:r>
            <a:r>
              <a:rPr lang="en-CA" baseline="0" dirty="0" err="1"/>
              <a:t>est</a:t>
            </a:r>
            <a:r>
              <a:rPr lang="en-CA" baseline="0" dirty="0"/>
              <a:t> </a:t>
            </a:r>
            <a:r>
              <a:rPr lang="en-CA" baseline="0" dirty="0" err="1"/>
              <a:t>d’utiliser</a:t>
            </a:r>
            <a:r>
              <a:rPr lang="en-CA" baseline="0" dirty="0"/>
              <a:t> les transitions pour </a:t>
            </a:r>
            <a:r>
              <a:rPr lang="en-CA" baseline="0" dirty="0" err="1"/>
              <a:t>ajuster</a:t>
            </a:r>
            <a:r>
              <a:rPr lang="en-CA" baseline="0" dirty="0"/>
              <a:t> les </a:t>
            </a:r>
            <a:r>
              <a:rPr lang="en-CA" baseline="0" dirty="0" err="1"/>
              <a:t>utilité</a:t>
            </a:r>
            <a:r>
              <a:rPr lang="en-CA" baseline="0" dirty="0"/>
              <a:t> des </a:t>
            </a:r>
            <a:r>
              <a:rPr lang="en-CA" baseline="0" dirty="0" err="1"/>
              <a:t>états</a:t>
            </a:r>
            <a:r>
              <a:rPr lang="en-CA" baseline="0" dirty="0"/>
              <a:t> </a:t>
            </a:r>
            <a:r>
              <a:rPr lang="en-CA" baseline="0" dirty="0" err="1"/>
              <a:t>observés</a:t>
            </a:r>
            <a:r>
              <a:rPr lang="en-CA" baseline="0" dirty="0"/>
              <a:t>, </a:t>
            </a:r>
            <a:r>
              <a:rPr lang="en-CA" baseline="0" dirty="0" err="1"/>
              <a:t>afin</a:t>
            </a:r>
            <a:r>
              <a:rPr lang="en-CA" baseline="0" dirty="0"/>
              <a:t> </a:t>
            </a:r>
            <a:r>
              <a:rPr lang="en-CA" baseline="0" dirty="0" err="1"/>
              <a:t>qu’ils</a:t>
            </a:r>
            <a:r>
              <a:rPr lang="en-CA" baseline="0" dirty="0"/>
              <a:t> </a:t>
            </a:r>
            <a:r>
              <a:rPr lang="en-CA" baseline="0" dirty="0" err="1"/>
              <a:t>soient</a:t>
            </a:r>
            <a:r>
              <a:rPr lang="en-CA" baseline="0" dirty="0"/>
              <a:t> en accord avec les </a:t>
            </a:r>
            <a:r>
              <a:rPr lang="en-CA" baseline="0" dirty="0" err="1"/>
              <a:t>équations</a:t>
            </a:r>
            <a:r>
              <a:rPr lang="en-CA" baseline="0" dirty="0"/>
              <a:t> </a:t>
            </a:r>
            <a:r>
              <a:rPr lang="en-CA" baseline="0" dirty="0" err="1"/>
              <a:t>exprimant</a:t>
            </a:r>
            <a:r>
              <a:rPr lang="en-CA" baseline="0" dirty="0"/>
              <a:t> </a:t>
            </a:r>
            <a:r>
              <a:rPr lang="en-CA" baseline="0" dirty="0" err="1"/>
              <a:t>l’utilité</a:t>
            </a:r>
            <a:r>
              <a:rPr lang="en-CA" baseline="0" dirty="0"/>
              <a:t> d’un plan.</a:t>
            </a:r>
          </a:p>
          <a:p>
            <a:endParaRPr lang="en-CA" baseline="0" dirty="0"/>
          </a:p>
          <a:p>
            <a:r>
              <a:rPr lang="en-CA" baseline="0" dirty="0" err="1"/>
              <a:t>Comme</a:t>
            </a:r>
            <a:r>
              <a:rPr lang="en-CA" baseline="0" dirty="0"/>
              <a:t> </a:t>
            </a:r>
            <a:r>
              <a:rPr lang="en-CA" baseline="0" dirty="0" err="1"/>
              <a:t>cette</a:t>
            </a:r>
            <a:r>
              <a:rPr lang="en-CA" baseline="0" dirty="0"/>
              <a:t> </a:t>
            </a:r>
            <a:r>
              <a:rPr lang="en-CA" baseline="0" dirty="0" err="1"/>
              <a:t>méthode</a:t>
            </a:r>
            <a:r>
              <a:rPr lang="en-CA" baseline="0" dirty="0"/>
              <a:t> utilise la </a:t>
            </a:r>
            <a:r>
              <a:rPr lang="en-CA" baseline="0" dirty="0" err="1"/>
              <a:t>différence</a:t>
            </a:r>
            <a:r>
              <a:rPr lang="en-CA" baseline="0" dirty="0"/>
              <a:t> </a:t>
            </a:r>
            <a:r>
              <a:rPr lang="en-CA" baseline="0" dirty="0" err="1"/>
              <a:t>dans</a:t>
            </a:r>
            <a:r>
              <a:rPr lang="en-CA" baseline="0" dirty="0"/>
              <a:t> les </a:t>
            </a:r>
            <a:r>
              <a:rPr lang="en-CA" baseline="0" dirty="0" err="1"/>
              <a:t>utilités</a:t>
            </a:r>
            <a:r>
              <a:rPr lang="en-CA" baseline="0" dirty="0"/>
              <a:t> entre les </a:t>
            </a:r>
            <a:r>
              <a:rPr lang="en-CA" baseline="0" dirty="0" err="1"/>
              <a:t>états</a:t>
            </a:r>
            <a:r>
              <a:rPr lang="en-CA" baseline="0" dirty="0"/>
              <a:t> </a:t>
            </a:r>
            <a:r>
              <a:rPr lang="en-CA" baseline="0" dirty="0" err="1"/>
              <a:t>successifs</a:t>
            </a:r>
            <a:r>
              <a:rPr lang="en-CA" baseline="0" dirty="0"/>
              <a:t>, on </a:t>
            </a:r>
            <a:r>
              <a:rPr lang="en-CA" baseline="0" dirty="0" err="1"/>
              <a:t>l’appelle</a:t>
            </a:r>
            <a:r>
              <a:rPr lang="en-CA" baseline="0" dirty="0"/>
              <a:t> </a:t>
            </a:r>
            <a:r>
              <a:rPr lang="en-CA" baseline="0" dirty="0" err="1"/>
              <a:t>souvent</a:t>
            </a:r>
            <a:r>
              <a:rPr lang="en-CA" baseline="0" dirty="0"/>
              <a:t> </a:t>
            </a:r>
            <a:r>
              <a:rPr lang="en-CA" baseline="0" dirty="0" err="1"/>
              <a:t>équation</a:t>
            </a:r>
            <a:r>
              <a:rPr lang="en-CA" baseline="0" dirty="0"/>
              <a:t> de la </a:t>
            </a:r>
            <a:r>
              <a:rPr lang="en-CA" baseline="0" dirty="0" err="1"/>
              <a:t>différence</a:t>
            </a:r>
            <a:r>
              <a:rPr lang="en-CA" baseline="0" dirty="0"/>
              <a:t> </a:t>
            </a:r>
            <a:r>
              <a:rPr lang="en-CA" baseline="0" dirty="0" err="1"/>
              <a:t>temporelle</a:t>
            </a:r>
            <a:r>
              <a:rPr lang="en-CA" baseline="0" dirty="0"/>
              <a:t>.</a:t>
            </a:r>
          </a:p>
          <a:p>
            <a:endParaRPr lang="en-CA" baseline="0" dirty="0"/>
          </a:p>
          <a:p>
            <a:r>
              <a:rPr lang="en-CA" baseline="0" dirty="0" err="1"/>
              <a:t>Contrairement</a:t>
            </a:r>
            <a:r>
              <a:rPr lang="en-CA" baseline="0" dirty="0"/>
              <a:t> à PDA, TD </a:t>
            </a:r>
            <a:r>
              <a:rPr lang="en-CA" baseline="0" dirty="0" err="1"/>
              <a:t>n’a</a:t>
            </a:r>
            <a:r>
              <a:rPr lang="en-CA" baseline="0" dirty="0"/>
              <a:t> pas </a:t>
            </a:r>
            <a:r>
              <a:rPr lang="en-CA" baseline="0" dirty="0" err="1"/>
              <a:t>besoin</a:t>
            </a:r>
            <a:r>
              <a:rPr lang="en-CA" baseline="0" dirty="0"/>
              <a:t> de </a:t>
            </a:r>
            <a:r>
              <a:rPr lang="en-CA" baseline="0" dirty="0" err="1"/>
              <a:t>modèle</a:t>
            </a:r>
            <a:r>
              <a:rPr lang="en-CA" baseline="0" dirty="0"/>
              <a:t> pour faire </a:t>
            </a:r>
            <a:r>
              <a:rPr lang="en-CA" baseline="0" dirty="0" err="1"/>
              <a:t>ses</a:t>
            </a:r>
            <a:r>
              <a:rPr lang="en-CA" baseline="0" dirty="0"/>
              <a:t> </a:t>
            </a:r>
            <a:r>
              <a:rPr lang="en-CA" baseline="0" dirty="0" err="1"/>
              <a:t>mises</a:t>
            </a:r>
            <a:r>
              <a:rPr lang="en-CA" baseline="0" dirty="0"/>
              <a:t> à jour.</a:t>
            </a:r>
          </a:p>
          <a:p>
            <a:endParaRPr lang="en-CA" baseline="0" dirty="0"/>
          </a:p>
          <a:p>
            <a:r>
              <a:rPr lang="en-CA" baseline="0" dirty="0"/>
              <a:t>TDP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son </a:t>
            </a:r>
            <a:r>
              <a:rPr lang="en-CA" baseline="0" dirty="0" err="1"/>
              <a:t>successeur</a:t>
            </a:r>
            <a:r>
              <a:rPr lang="en-CA" baseline="0" dirty="0"/>
              <a:t> </a:t>
            </a:r>
            <a:r>
              <a:rPr lang="en-CA" baseline="0" dirty="0" err="1"/>
              <a:t>observé</a:t>
            </a:r>
            <a:r>
              <a:rPr lang="en-CA" baseline="0" dirty="0"/>
              <a:t> </a:t>
            </a:r>
            <a:r>
              <a:rPr lang="en-CA" baseline="0" dirty="0" err="1"/>
              <a:t>tandis</a:t>
            </a:r>
            <a:r>
              <a:rPr lang="en-CA" baseline="0" dirty="0"/>
              <a:t> </a:t>
            </a:r>
            <a:r>
              <a:rPr lang="en-CA" baseline="0" dirty="0" err="1"/>
              <a:t>que</a:t>
            </a:r>
            <a:r>
              <a:rPr lang="en-CA" baseline="0" dirty="0"/>
              <a:t> PDA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a:t>
            </a:r>
            <a:r>
              <a:rPr lang="en-CA" baseline="0" dirty="0" err="1"/>
              <a:t>tous</a:t>
            </a:r>
            <a:r>
              <a:rPr lang="en-CA" baseline="0" dirty="0"/>
              <a:t> les </a:t>
            </a:r>
            <a:r>
              <a:rPr lang="en-CA" baseline="0" dirty="0" err="1"/>
              <a:t>successeurs</a:t>
            </a:r>
            <a:r>
              <a:rPr lang="en-CA" baseline="0" dirty="0"/>
              <a:t> </a:t>
            </a:r>
            <a:r>
              <a:rPr lang="en-CA" baseline="0" dirty="0" err="1"/>
              <a:t>observés</a:t>
            </a:r>
            <a:r>
              <a:rPr lang="en-CA" baseline="0" dirty="0"/>
              <a:t> </a:t>
            </a:r>
            <a:r>
              <a:rPr lang="en-CA" baseline="0" dirty="0" err="1"/>
              <a:t>jusqu’à</a:t>
            </a:r>
            <a:r>
              <a:rPr lang="en-CA" baseline="0" dirty="0"/>
              <a:t> date, </a:t>
            </a:r>
            <a:r>
              <a:rPr lang="en-CA" baseline="0" dirty="0" err="1"/>
              <a:t>pondérés</a:t>
            </a:r>
            <a:r>
              <a:rPr lang="en-CA" baseline="0" dirty="0"/>
              <a:t> par </a:t>
            </a:r>
            <a:r>
              <a:rPr lang="en-CA" baseline="0" dirty="0" err="1"/>
              <a:t>leurs</a:t>
            </a:r>
            <a:r>
              <a:rPr lang="en-CA" baseline="0" dirty="0"/>
              <a:t> </a:t>
            </a:r>
            <a:r>
              <a:rPr lang="en-CA" baseline="0" dirty="0" err="1"/>
              <a:t>probabilités</a:t>
            </a:r>
            <a:r>
              <a:rPr lang="en-CA" baseline="0" dirty="0"/>
              <a:t>.</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42</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 : </a:t>
            </a:r>
            <a:r>
              <a:rPr lang="en-CA" dirty="0" err="1"/>
              <a:t>nouvel</a:t>
            </a:r>
            <a:r>
              <a:rPr lang="en-CA" dirty="0"/>
              <a:t> </a:t>
            </a:r>
            <a:r>
              <a:rPr lang="en-CA" dirty="0" err="1"/>
              <a:t>état</a:t>
            </a:r>
            <a:endParaRPr lang="en-CA" dirty="0"/>
          </a:p>
          <a:p>
            <a:r>
              <a:rPr lang="en-CA" dirty="0"/>
              <a:t>r’ : </a:t>
            </a:r>
            <a:r>
              <a:rPr lang="en-CA" baseline="0" dirty="0" err="1"/>
              <a:t>récompense</a:t>
            </a:r>
            <a:r>
              <a:rPr lang="en-CA" baseline="0" dirty="0"/>
              <a:t> </a:t>
            </a:r>
            <a:r>
              <a:rPr lang="en-CA" baseline="0" dirty="0" err="1"/>
              <a:t>reçue</a:t>
            </a:r>
            <a:endParaRPr lang="en-CA" baseline="0" dirty="0"/>
          </a:p>
          <a:p>
            <a:endParaRPr lang="en-CA" baseline="0" dirty="0"/>
          </a:p>
          <a:p>
            <a:r>
              <a:rPr lang="en-CA" baseline="0" dirty="0"/>
              <a:t>s, a, r: </a:t>
            </a:r>
            <a:r>
              <a:rPr lang="en-CA" baseline="0" dirty="0" err="1"/>
              <a:t>état</a:t>
            </a:r>
            <a:r>
              <a:rPr lang="en-CA" baseline="0" dirty="0"/>
              <a:t> </a:t>
            </a:r>
            <a:r>
              <a:rPr lang="en-CA" baseline="0" dirty="0" err="1"/>
              <a:t>précédent</a:t>
            </a:r>
            <a:r>
              <a:rPr lang="en-CA" baseline="0" dirty="0"/>
              <a:t>, action </a:t>
            </a:r>
            <a:r>
              <a:rPr lang="en-CA" baseline="0" dirty="0" err="1"/>
              <a:t>que</a:t>
            </a:r>
            <a:r>
              <a:rPr lang="en-CA" baseline="0" dirty="0"/>
              <a:t> </a:t>
            </a:r>
            <a:r>
              <a:rPr lang="en-CA" baseline="0" dirty="0" err="1"/>
              <a:t>l’on</a:t>
            </a:r>
            <a:r>
              <a:rPr lang="en-CA" baseline="0" dirty="0"/>
              <a:t> </a:t>
            </a:r>
            <a:r>
              <a:rPr lang="en-CA" baseline="0" dirty="0" err="1"/>
              <a:t>vient</a:t>
            </a:r>
            <a:r>
              <a:rPr lang="en-CA" baseline="0" dirty="0"/>
              <a:t> </a:t>
            </a:r>
            <a:r>
              <a:rPr lang="en-CA" baseline="0" dirty="0" err="1"/>
              <a:t>d’exécuter</a:t>
            </a:r>
            <a:r>
              <a:rPr lang="en-CA" baseline="0" dirty="0"/>
              <a:t>, </a:t>
            </a:r>
            <a:r>
              <a:rPr lang="en-CA" baseline="0" dirty="0" err="1"/>
              <a:t>récompense</a:t>
            </a:r>
            <a:r>
              <a:rPr lang="en-CA" baseline="0" dirty="0"/>
              <a:t> </a:t>
            </a:r>
            <a:r>
              <a:rPr lang="en-CA" baseline="0" dirty="0" err="1"/>
              <a:t>dans</a:t>
            </a:r>
            <a:r>
              <a:rPr lang="en-CA" baseline="0" dirty="0"/>
              <a:t> </a:t>
            </a:r>
            <a:r>
              <a:rPr lang="en-CA" baseline="0" dirty="0" err="1"/>
              <a:t>l’état</a:t>
            </a:r>
            <a:r>
              <a:rPr lang="en-CA" baseline="0" dirty="0"/>
              <a:t> </a:t>
            </a:r>
            <a:r>
              <a:rPr lang="en-CA" baseline="0" dirty="0" err="1"/>
              <a:t>précédent</a:t>
            </a:r>
            <a:endParaRPr lang="en-CA" dirty="0"/>
          </a:p>
          <a:p>
            <a:endParaRPr lang="en-CA" dirty="0"/>
          </a:p>
          <a:p>
            <a:r>
              <a:rPr lang="en-CA" dirty="0" err="1"/>
              <a:t>Quand</a:t>
            </a:r>
            <a:r>
              <a:rPr lang="en-CA" dirty="0"/>
              <a:t> un </a:t>
            </a:r>
            <a:r>
              <a:rPr lang="en-CA" dirty="0" err="1"/>
              <a:t>état</a:t>
            </a:r>
            <a:r>
              <a:rPr lang="en-CA" dirty="0"/>
              <a:t> </a:t>
            </a:r>
            <a:r>
              <a:rPr lang="en-CA" dirty="0" err="1"/>
              <a:t>est</a:t>
            </a:r>
            <a:r>
              <a:rPr lang="en-CA" dirty="0"/>
              <a:t> </a:t>
            </a:r>
            <a:r>
              <a:rPr lang="en-CA" dirty="0" err="1"/>
              <a:t>visité</a:t>
            </a:r>
            <a:r>
              <a:rPr lang="en-CA" dirty="0"/>
              <a:t> pour la première </a:t>
            </a:r>
            <a:r>
              <a:rPr lang="en-CA" dirty="0" err="1"/>
              <a:t>fois</a:t>
            </a:r>
            <a:r>
              <a:rPr lang="en-CA" dirty="0"/>
              <a:t> U[s’]= r’ </a:t>
            </a:r>
          </a:p>
          <a:p>
            <a:endParaRPr lang="fr-CA" dirty="0"/>
          </a:p>
          <a:p>
            <a:r>
              <a:rPr lang="fr-CA" dirty="0"/>
              <a:t>Le taux d’apprentissage est donc alpha</a:t>
            </a:r>
            <a:r>
              <a:rPr lang="fr-CA" baseline="0" dirty="0"/>
              <a:t> * Ns[s].  Vu que Ns[s] est une fréquence (plus petit que 1), le taux d’apprentissage décroit à mesure que l’état est atteint. C’est nécessaire pour garantir la convergence.</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43</a:t>
            </a:fld>
            <a:endParaRPr lang="ko-KR"/>
          </a:p>
        </p:txBody>
      </p:sp>
    </p:spTree>
    <p:extLst>
      <p:ext uri="{BB962C8B-B14F-4D97-AF65-F5344CB8AC3E}">
        <p14:creationId xmlns:p14="http://schemas.microsoft.com/office/powerpoint/2010/main" val="1597933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44</a:t>
            </a:fld>
            <a:endParaRPr lang="ko-KR"/>
          </a:p>
        </p:txBody>
      </p:sp>
    </p:spTree>
    <p:extLst>
      <p:ext uri="{BB962C8B-B14F-4D97-AF65-F5344CB8AC3E}">
        <p14:creationId xmlns:p14="http://schemas.microsoft.com/office/powerpoint/2010/main" val="2966158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45</a:t>
            </a:fld>
            <a:endParaRPr lang="ko-KR"/>
          </a:p>
        </p:txBody>
      </p:sp>
    </p:spTree>
    <p:extLst>
      <p:ext uri="{BB962C8B-B14F-4D97-AF65-F5344CB8AC3E}">
        <p14:creationId xmlns:p14="http://schemas.microsoft.com/office/powerpoint/2010/main" val="1296859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46</a:t>
            </a:fld>
            <a:endParaRPr lang="ko-KR"/>
          </a:p>
        </p:txBody>
      </p:sp>
    </p:spTree>
    <p:extLst>
      <p:ext uri="{BB962C8B-B14F-4D97-AF65-F5344CB8AC3E}">
        <p14:creationId xmlns:p14="http://schemas.microsoft.com/office/powerpoint/2010/main" val="990085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47</a:t>
            </a:fld>
            <a:endParaRPr lang="ko-KR"/>
          </a:p>
        </p:txBody>
      </p:sp>
    </p:spTree>
    <p:extLst>
      <p:ext uri="{BB962C8B-B14F-4D97-AF65-F5344CB8AC3E}">
        <p14:creationId xmlns:p14="http://schemas.microsoft.com/office/powerpoint/2010/main" val="1363741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baseline="0" dirty="0"/>
              <a:t> courant : s0. Il </a:t>
            </a:r>
            <a:r>
              <a:rPr lang="en-CA" baseline="0" dirty="0" err="1"/>
              <a:t>n’est</a:t>
            </a:r>
            <a:r>
              <a:rPr lang="en-CA" baseline="0" dirty="0"/>
              <a:t> pas nouveau, </a:t>
            </a:r>
            <a:r>
              <a:rPr lang="en-CA" baseline="0" dirty="0" err="1"/>
              <a:t>donc</a:t>
            </a:r>
            <a:r>
              <a:rPr lang="en-CA" baseline="0" dirty="0"/>
              <a:t> </a:t>
            </a:r>
            <a:r>
              <a:rPr lang="en-CA" baseline="0" dirty="0" err="1"/>
              <a:t>il</a:t>
            </a:r>
            <a:r>
              <a:rPr lang="en-CA" baseline="0" dirty="0"/>
              <a:t> </a:t>
            </a:r>
            <a:r>
              <a:rPr lang="en-CA" baseline="0" dirty="0" err="1"/>
              <a:t>garde</a:t>
            </a:r>
            <a:r>
              <a:rPr lang="en-CA" baseline="0" dirty="0"/>
              <a:t> </a:t>
            </a:r>
            <a:r>
              <a:rPr lang="en-CA" baseline="0" dirty="0" err="1"/>
              <a:t>sa</a:t>
            </a:r>
            <a:r>
              <a:rPr lang="en-CA" baseline="0" dirty="0"/>
              <a:t> </a:t>
            </a:r>
            <a:r>
              <a:rPr lang="en-CA" baseline="0" dirty="0" err="1"/>
              <a:t>valeur</a:t>
            </a:r>
            <a:r>
              <a:rPr lang="en-CA" baseline="0" dirty="0"/>
              <a:t> courante.</a:t>
            </a:r>
          </a:p>
          <a:p>
            <a:endParaRPr lang="en-CA" baseline="0" dirty="0"/>
          </a:p>
          <a:p>
            <a:r>
              <a:rPr lang="en-CA" baseline="0" dirty="0"/>
              <a:t>On met à jour </a:t>
            </a:r>
            <a:r>
              <a:rPr lang="en-CA" baseline="0" dirty="0" err="1"/>
              <a:t>l’état</a:t>
            </a:r>
            <a:r>
              <a:rPr lang="en-CA" baseline="0" dirty="0"/>
              <a:t> </a:t>
            </a:r>
            <a:r>
              <a:rPr lang="en-CA" baseline="0" dirty="0" err="1"/>
              <a:t>précédent</a:t>
            </a:r>
            <a:r>
              <a:rPr lang="en-CA" baseline="0" dirty="0"/>
              <a:t> s1 </a:t>
            </a:r>
            <a:r>
              <a:rPr lang="en-CA" baseline="0" dirty="0" err="1"/>
              <a:t>comme</a:t>
            </a:r>
            <a:r>
              <a:rPr lang="en-CA" baseline="0" dirty="0"/>
              <a:t> </a:t>
            </a:r>
            <a:r>
              <a:rPr lang="en-CA" baseline="0" dirty="0" err="1"/>
              <a:t>d’habitude</a:t>
            </a:r>
            <a:r>
              <a:rPr lang="en-CA" baseline="0" dirty="0"/>
              <a:t>.</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48</a:t>
            </a:fld>
            <a:endParaRPr lang="ko-KR"/>
          </a:p>
        </p:txBody>
      </p:sp>
    </p:spTree>
    <p:extLst>
      <p:ext uri="{BB962C8B-B14F-4D97-AF65-F5344CB8AC3E}">
        <p14:creationId xmlns:p14="http://schemas.microsoft.com/office/powerpoint/2010/main" val="2026679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dirty="0"/>
              <a:t> courant: s1. </a:t>
            </a:r>
            <a:r>
              <a:rPr lang="en-CA" dirty="0" err="1"/>
              <a:t>Garde</a:t>
            </a:r>
            <a:r>
              <a:rPr lang="en-CA" dirty="0"/>
              <a:t> </a:t>
            </a:r>
            <a:r>
              <a:rPr lang="en-CA" dirty="0" err="1"/>
              <a:t>sa</a:t>
            </a:r>
            <a:r>
              <a:rPr lang="en-CA" dirty="0"/>
              <a:t> </a:t>
            </a:r>
            <a:r>
              <a:rPr lang="en-CA" dirty="0" err="1"/>
              <a:t>valeur</a:t>
            </a:r>
            <a:r>
              <a:rPr lang="en-CA" dirty="0"/>
              <a:t>.</a:t>
            </a:r>
          </a:p>
          <a:p>
            <a:endParaRPr lang="en-CA" dirty="0"/>
          </a:p>
          <a:p>
            <a:r>
              <a:rPr lang="en-CA" dirty="0" err="1"/>
              <a:t>Éta</a:t>
            </a:r>
            <a:r>
              <a:rPr lang="en-CA" dirty="0"/>
              <a:t> </a:t>
            </a:r>
            <a:r>
              <a:rPr lang="en-CA" dirty="0" err="1"/>
              <a:t>précédent</a:t>
            </a:r>
            <a:r>
              <a:rPr lang="en-CA" dirty="0"/>
              <a:t>: s0 : </a:t>
            </a:r>
            <a:r>
              <a:rPr lang="en-CA" dirty="0" err="1"/>
              <a:t>mis</a:t>
            </a:r>
            <a:r>
              <a:rPr lang="en-CA" dirty="0"/>
              <a:t> à jour.</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49</a:t>
            </a:fld>
            <a:endParaRPr lang="ko-KR"/>
          </a:p>
        </p:txBody>
      </p:sp>
    </p:spTree>
    <p:extLst>
      <p:ext uri="{BB962C8B-B14F-4D97-AF65-F5344CB8AC3E}">
        <p14:creationId xmlns:p14="http://schemas.microsoft.com/office/powerpoint/2010/main" val="84146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fr-CA" dirty="0"/>
              <a:t>Un agent peut être dans un environnement inconnu (il faut qu’il le découvre).</a:t>
            </a:r>
          </a:p>
          <a:p>
            <a:pPr marL="457200" lvl="1" indent="0">
              <a:buNone/>
            </a:pPr>
            <a:endParaRPr lang="fr-CA" dirty="0"/>
          </a:p>
          <a:p>
            <a:pPr lvl="1"/>
            <a:r>
              <a:rPr lang="fr-CA" dirty="0"/>
              <a:t>Même quand l’environnement est connu au départ, il peut évoluer dans le temps de façon imprévisible (par exemple, dans la classification de pourriels , la compréhension/définition de ce qu’un pourriel </a:t>
            </a:r>
            <a:r>
              <a:rPr lang="fr-CA" b="1" dirty="0"/>
              <a:t>évolue dans le temps</a:t>
            </a:r>
            <a:r>
              <a:rPr lang="fr-CA" dirty="0"/>
              <a:t>)</a:t>
            </a:r>
          </a:p>
          <a:p>
            <a:pPr marL="457200" lvl="1" indent="0">
              <a:buNone/>
            </a:pPr>
            <a:endParaRPr lang="fr-CA" dirty="0"/>
          </a:p>
          <a:p>
            <a:pPr lvl="1"/>
            <a:r>
              <a:rPr lang="fr-CA" dirty="0"/>
              <a:t>Parfois, on a aucune idée de comment programmer la fonction de performance de l’agent (il faut qu’elle soit apprise; par exemple: reconnaissance de visage)</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a:t>
            </a:fld>
            <a:endParaRPr lang="ko-KR"/>
          </a:p>
        </p:txBody>
      </p:sp>
    </p:spTree>
    <p:extLst>
      <p:ext uri="{BB962C8B-B14F-4D97-AF65-F5344CB8AC3E}">
        <p14:creationId xmlns:p14="http://schemas.microsoft.com/office/powerpoint/2010/main" val="656881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50</a:t>
            </a:fld>
            <a:endParaRPr lang="ko-KR"/>
          </a:p>
        </p:txBody>
      </p:sp>
    </p:spTree>
    <p:extLst>
      <p:ext uri="{BB962C8B-B14F-4D97-AF65-F5344CB8AC3E}">
        <p14:creationId xmlns:p14="http://schemas.microsoft.com/office/powerpoint/2010/main" val="4166305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51</a:t>
            </a:fld>
            <a:endParaRPr lang="ko-KR"/>
          </a:p>
        </p:txBody>
      </p:sp>
    </p:spTree>
    <p:extLst>
      <p:ext uri="{BB962C8B-B14F-4D97-AF65-F5344CB8AC3E}">
        <p14:creationId xmlns:p14="http://schemas.microsoft.com/office/powerpoint/2010/main" val="4250647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programmation dynamique adaptative prend moins d’étapes à converger. Par contre chaque étape prend plus de temps</a:t>
            </a:r>
          </a:p>
          <a:p>
            <a:endParaRPr lang="fr-CA" dirty="0"/>
          </a:p>
          <a:p>
            <a:r>
              <a:rPr lang="fr-CA" dirty="0"/>
              <a:t>Aussi la différence temporelle est bien plus simple</a:t>
            </a:r>
          </a:p>
          <a:p>
            <a:endParaRPr lang="fr-CA" dirty="0"/>
          </a:p>
          <a:p>
            <a:r>
              <a:rPr lang="fr-CA" dirty="0"/>
              <a:t>On constate aussi plus de variabilité dans l’erreur quadratique pour TD</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52</a:t>
            </a:fld>
            <a:endParaRPr lang="ko-KR"/>
          </a:p>
        </p:txBody>
      </p:sp>
    </p:spTree>
    <p:extLst>
      <p:ext uri="{BB962C8B-B14F-4D97-AF65-F5344CB8AC3E}">
        <p14:creationId xmlns:p14="http://schemas.microsoft.com/office/powerpoint/2010/main" val="58027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53</a:t>
            </a:fld>
            <a:endParaRPr lang="ko-KR"/>
          </a:p>
        </p:txBody>
      </p:sp>
    </p:spTree>
    <p:extLst>
      <p:ext uri="{BB962C8B-B14F-4D97-AF65-F5344CB8AC3E}">
        <p14:creationId xmlns:p14="http://schemas.microsoft.com/office/powerpoint/2010/main" val="1042905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54</a:t>
            </a:fld>
            <a:endParaRPr lang="ko-KR"/>
          </a:p>
        </p:txBody>
      </p:sp>
    </p:spTree>
    <p:extLst>
      <p:ext uri="{BB962C8B-B14F-4D97-AF65-F5344CB8AC3E}">
        <p14:creationId xmlns:p14="http://schemas.microsoft.com/office/powerpoint/2010/main" val="201163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55</a:t>
            </a:fld>
            <a:endParaRPr lang="ko-KR"/>
          </a:p>
        </p:txBody>
      </p:sp>
    </p:spTree>
    <p:extLst>
      <p:ext uri="{BB962C8B-B14F-4D97-AF65-F5344CB8AC3E}">
        <p14:creationId xmlns:p14="http://schemas.microsoft.com/office/powerpoint/2010/main" val="135594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56</a:t>
            </a:fld>
            <a:endParaRPr lang="ko-KR"/>
          </a:p>
        </p:txBody>
      </p:sp>
    </p:spTree>
    <p:extLst>
      <p:ext uri="{BB962C8B-B14F-4D97-AF65-F5344CB8AC3E}">
        <p14:creationId xmlns:p14="http://schemas.microsoft.com/office/powerpoint/2010/main" val="3267322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a:t>On pourrait</a:t>
            </a:r>
            <a:r>
              <a:rPr lang="fr-CA" baseline="0" dirty="0"/>
              <a:t> faire un</a:t>
            </a:r>
            <a:r>
              <a:rPr lang="fr-CA" dirty="0"/>
              <a:t> parallèle avec le contraste entre </a:t>
            </a:r>
            <a:r>
              <a:rPr lang="fr-CA" i="1" dirty="0" err="1"/>
              <a:t>hill-climbing</a:t>
            </a:r>
            <a:r>
              <a:rPr lang="fr-CA" dirty="0"/>
              <a:t> et le </a:t>
            </a:r>
            <a:r>
              <a:rPr lang="fr-CA" i="1" dirty="0" err="1"/>
              <a:t>simulated</a:t>
            </a:r>
            <a:r>
              <a:rPr lang="fr-CA" i="1" dirty="0"/>
              <a:t> </a:t>
            </a:r>
            <a:r>
              <a:rPr lang="fr-CA" i="1" dirty="0" err="1"/>
              <a:t>annealing</a:t>
            </a:r>
            <a:r>
              <a:rPr lang="fr-CA" dirty="0"/>
              <a:t> en recherche locale, bien que le problème</a:t>
            </a:r>
            <a:r>
              <a:rPr lang="fr-CA" baseline="0" dirty="0"/>
              <a:t> soit différent. Dans ce dernier cas, </a:t>
            </a:r>
            <a:r>
              <a:rPr lang="fr-CA" baseline="0" dirty="0" err="1"/>
              <a:t>hill-climbing</a:t>
            </a:r>
            <a:r>
              <a:rPr lang="fr-CA" baseline="0" dirty="0"/>
              <a:t> choisit toujours le meilleur successeur avec le risque de tomber dans un optimum local. Ici, L’apprentissage par programmation dynamique adaptative choisit toujours la meilleur action, avec le risque de ne pas calculer un plan optimal.</a:t>
            </a:r>
            <a:endParaRPr lang="fr-CA" i="1"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57</a:t>
            </a:fld>
            <a:endParaRPr lang="ko-KR"/>
          </a:p>
        </p:txBody>
      </p:sp>
    </p:spTree>
    <p:extLst>
      <p:ext uri="{BB962C8B-B14F-4D97-AF65-F5344CB8AC3E}">
        <p14:creationId xmlns:p14="http://schemas.microsoft.com/office/powerpoint/2010/main" val="2995694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RMS </a:t>
            </a:r>
            <a:r>
              <a:rPr lang="fr-CA" dirty="0" err="1"/>
              <a:t>Error</a:t>
            </a:r>
            <a:r>
              <a:rPr lang="fr-CA" dirty="0"/>
              <a:t> (</a:t>
            </a:r>
            <a:r>
              <a:rPr lang="fr-CA" dirty="0" err="1"/>
              <a:t>root</a:t>
            </a:r>
            <a:r>
              <a:rPr lang="fr-CA" dirty="0"/>
              <a:t>-</a:t>
            </a:r>
            <a:r>
              <a:rPr lang="fr-CA" dirty="0" err="1"/>
              <a:t>mean</a:t>
            </a:r>
            <a:r>
              <a:rPr lang="fr-CA" dirty="0"/>
              <a:t>-square </a:t>
            </a:r>
            <a:r>
              <a:rPr lang="fr-CA" dirty="0" err="1"/>
              <a:t>error</a:t>
            </a:r>
            <a:r>
              <a:rPr lang="fr-CA" dirty="0"/>
              <a:t> = erreur moyenne quadratique): erreur dans les estimations d’utilités, moyennée</a:t>
            </a:r>
            <a:r>
              <a:rPr lang="fr-CA" baseline="0" dirty="0"/>
              <a:t> sur les neuf états non terminaux.</a:t>
            </a:r>
          </a:p>
          <a:p>
            <a:endParaRPr lang="fr-CA" baseline="0" dirty="0"/>
          </a:p>
          <a:p>
            <a:r>
              <a:rPr lang="fr-CA" baseline="0" dirty="0"/>
              <a:t>Perte d’utilité: différence entre l’utilité apprise et l’utilité optimale.</a:t>
            </a:r>
          </a:p>
          <a:p>
            <a:endParaRPr lang="fr-CA" baseline="0" dirty="0"/>
          </a:p>
          <a:p>
            <a:r>
              <a:rPr lang="fr-CA" baseline="0" dirty="0"/>
              <a:t>De façon général, l’algorithme PDA vorace ne garantit pas d’apprendre le plan optimal. </a:t>
            </a:r>
          </a:p>
          <a:p>
            <a:endParaRPr lang="fr-CA" baseline="0" dirty="0"/>
          </a:p>
          <a:p>
            <a:r>
              <a:rPr lang="fr-CA" baseline="0" dirty="0"/>
              <a:t>Comment ça se fait que le choix d’une action optimale aboutisse à des résultats sous-optimaux? La réponse est que le modèle appris n’est pas identique à l’environnement.  Dans ce cas-ci, parmi les 276 essais que l’agent a fait, il n’a jamais essayé la transition (2,1) vers (2,3).</a:t>
            </a:r>
          </a:p>
          <a:p>
            <a:endParaRPr lang="fr-CA" baseline="0" dirty="0"/>
          </a:p>
          <a:p>
            <a:r>
              <a:rPr lang="fr-CA" baseline="0" dirty="0"/>
              <a:t>Ce que l’algorithme PDA vorace ne tient pas compte est que les actions ne devraient pas se borner à obtenir des récompenses en fonction du modèle appris. Elles devraient également contribuer à découvrir l’environnement, c’est-à-dire à l’apprentissage du vrai modèle de l’environnement. Si le modèle s’améliore, l’agent recevra à l’avenir des récompenses plus importantes.</a:t>
            </a:r>
          </a:p>
          <a:p>
            <a:endParaRPr lang="fr-CA" baseline="0" dirty="0"/>
          </a:p>
          <a:p>
            <a:r>
              <a:rPr lang="fr-CA" baseline="0" dirty="0"/>
              <a:t>En d’autres mots, un agent doit réaliser un compromis entre exploitation des actions découvertes pour maximiser l’utiliser et exploration pour maximiser son bien être à long terme.</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58</a:t>
            </a:fld>
            <a:endParaRPr lang="ko-KR"/>
          </a:p>
        </p:txBody>
      </p:sp>
    </p:spTree>
    <p:extLst>
      <p:ext uri="{BB962C8B-B14F-4D97-AF65-F5344CB8AC3E}">
        <p14:creationId xmlns:p14="http://schemas.microsoft.com/office/powerpoint/2010/main" val="2487043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59</a:t>
            </a:fld>
            <a:endParaRPr lang="ko-KR"/>
          </a:p>
        </p:txBody>
      </p:sp>
    </p:spTree>
    <p:extLst>
      <p:ext uri="{BB962C8B-B14F-4D97-AF65-F5344CB8AC3E}">
        <p14:creationId xmlns:p14="http://schemas.microsoft.com/office/powerpoint/2010/main" val="1191540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noProof="0" dirty="0"/>
              <a:t>Il existe plusieurs sortes de problèmes d’apprentissage, qui se distinguent par la nature de la supervision offerte par nos données</a:t>
            </a:r>
          </a:p>
          <a:p>
            <a:pPr lvl="1"/>
            <a:r>
              <a:rPr lang="fr-CA" b="1" dirty="0"/>
              <a:t>apprentissage supervisé</a:t>
            </a:r>
            <a:r>
              <a:rPr lang="fr-CA" dirty="0"/>
              <a:t> : sortie désirée (cible ou « </a:t>
            </a:r>
            <a:r>
              <a:rPr lang="fr-CA" dirty="0" err="1"/>
              <a:t>target</a:t>
            </a:r>
            <a:r>
              <a:rPr lang="fr-CA" dirty="0"/>
              <a:t> ») est fournie explicitement par les données</a:t>
            </a:r>
          </a:p>
          <a:p>
            <a:pPr lvl="2"/>
            <a:r>
              <a:rPr lang="fr-CA" dirty="0"/>
              <a:t>ex.: reconnaître les âges des personnes à l’aide des exemples de photos</a:t>
            </a:r>
          </a:p>
          <a:p>
            <a:pPr lvl="1"/>
            <a:r>
              <a:rPr lang="fr-CA" b="1" dirty="0"/>
              <a:t>apprentissage par renforcement </a:t>
            </a:r>
            <a:r>
              <a:rPr lang="fr-CA" dirty="0"/>
              <a:t>: le signal d’apprentissage correspond seulement à des récompenses et punitions</a:t>
            </a:r>
          </a:p>
          <a:p>
            <a:pPr lvl="2"/>
            <a:r>
              <a:rPr lang="fr-CA" dirty="0"/>
              <a:t>ex.: Robot qui apprend à naviguer dans un environnement</a:t>
            </a:r>
          </a:p>
          <a:p>
            <a:pPr lvl="1"/>
            <a:r>
              <a:rPr lang="fr-CA" b="1" dirty="0"/>
              <a:t>apprentissage non-supervisé</a:t>
            </a:r>
            <a:r>
              <a:rPr lang="fr-CA" dirty="0"/>
              <a:t> : les données ne fournissent pas de signal explicite et le modèle doit extraire de l’information uniquement à partir de la structure des entrées</a:t>
            </a:r>
          </a:p>
          <a:p>
            <a:pPr lvl="2"/>
            <a:r>
              <a:rPr lang="fr-CA" dirty="0"/>
              <a:t>ex.: identifier différents thèmes d’articles de journaux en regroupant les articles similaires (« </a:t>
            </a:r>
            <a:r>
              <a:rPr lang="fr-CA" dirty="0" err="1"/>
              <a:t>clustering</a:t>
            </a:r>
            <a:r>
              <a:rPr lang="fr-CA" dirty="0"/>
              <a:t> »)</a:t>
            </a:r>
          </a:p>
          <a:p>
            <a:pPr lvl="1"/>
            <a:r>
              <a:rPr lang="fr-CA" dirty="0"/>
              <a:t>et plusieurs autres!</a:t>
            </a:r>
          </a:p>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a:t>
            </a:fld>
            <a:endParaRPr lang="ko-KR"/>
          </a:p>
        </p:txBody>
      </p:sp>
    </p:spTree>
    <p:extLst>
      <p:ext uri="{BB962C8B-B14F-4D97-AF65-F5344CB8AC3E}">
        <p14:creationId xmlns:p14="http://schemas.microsoft.com/office/powerpoint/2010/main" val="917712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fonction d’exploration détermine dans quelle mesure on sacrifie la gourmandise (préférence des</a:t>
            </a:r>
            <a:r>
              <a:rPr lang="fr-CA" baseline="0" dirty="0"/>
              <a:t> valeurs élevées de u) à la curiosité (préférence pour des valeur faibles de n, actions qui n’ont pas été essayées souvent). </a:t>
            </a:r>
          </a:p>
          <a:p>
            <a:endParaRPr lang="fr-CA" baseline="0" dirty="0"/>
          </a:p>
          <a:p>
            <a:r>
              <a:rPr lang="fr-CA" baseline="0" dirty="0"/>
              <a:t>La fonction d’exploration devrait décroitre pour u et croitre pour 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60</a:t>
            </a:fld>
            <a:endParaRPr lang="ko-KR"/>
          </a:p>
        </p:txBody>
      </p:sp>
    </p:spTree>
    <p:extLst>
      <p:ext uri="{BB962C8B-B14F-4D97-AF65-F5344CB8AC3E}">
        <p14:creationId xmlns:p14="http://schemas.microsoft.com/office/powerpoint/2010/main" val="4148376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61</a:t>
            </a:fld>
            <a:endParaRPr lang="ko-KR"/>
          </a:p>
        </p:txBody>
      </p:sp>
    </p:spTree>
    <p:extLst>
      <p:ext uri="{BB962C8B-B14F-4D97-AF65-F5344CB8AC3E}">
        <p14:creationId xmlns:p14="http://schemas.microsoft.com/office/powerpoint/2010/main" val="453975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Ici</a:t>
            </a:r>
            <a:r>
              <a:rPr lang="en-CA" dirty="0"/>
              <a:t> </a:t>
            </a:r>
            <a:r>
              <a:rPr lang="en-CA" dirty="0" err="1"/>
              <a:t>c’est</a:t>
            </a:r>
            <a:r>
              <a:rPr lang="en-CA" baseline="0" dirty="0"/>
              <a:t> Optimal-</a:t>
            </a:r>
            <a:r>
              <a:rPr lang="en-CA" baseline="0" dirty="0" err="1"/>
              <a:t>Poicy</a:t>
            </a:r>
            <a:r>
              <a:rPr lang="en-CA" baseline="0" dirty="0"/>
              <a:t>(</a:t>
            </a:r>
            <a:r>
              <a:rPr lang="en-CA" baseline="0" dirty="0" err="1"/>
              <a:t>mdp</a:t>
            </a:r>
            <a:r>
              <a:rPr lang="en-CA" baseline="0" dirty="0"/>
              <a:t>) </a:t>
            </a:r>
            <a:r>
              <a:rPr lang="en-CA" baseline="0" dirty="0" err="1"/>
              <a:t>plutôt</a:t>
            </a:r>
            <a:r>
              <a:rPr lang="en-CA" baseline="0" dirty="0"/>
              <a:t> que policy evaluation pour </a:t>
            </a:r>
            <a:r>
              <a:rPr lang="en-CA" baseline="0" dirty="0" err="1"/>
              <a:t>apprentissage</a:t>
            </a:r>
            <a:r>
              <a:rPr lang="en-CA" baseline="0" dirty="0"/>
              <a:t> </a:t>
            </a:r>
            <a:r>
              <a:rPr lang="en-CA" baseline="0" dirty="0" err="1"/>
              <a:t>passif</a:t>
            </a:r>
            <a:r>
              <a:rPr lang="en-CA" baseline="0" dirty="0"/>
              <a:t>. Il </a:t>
            </a:r>
            <a:r>
              <a:rPr lang="en-CA" baseline="0" dirty="0" err="1"/>
              <a:t>faut</a:t>
            </a:r>
            <a:r>
              <a:rPr lang="en-CA" baseline="0" dirty="0"/>
              <a:t> </a:t>
            </a:r>
            <a:r>
              <a:rPr lang="en-CA" baseline="0" dirty="0" err="1"/>
              <a:t>donc</a:t>
            </a:r>
            <a:r>
              <a:rPr lang="en-CA" baseline="0" dirty="0"/>
              <a:t> </a:t>
            </a:r>
            <a:r>
              <a:rPr lang="en-CA" baseline="0" dirty="0" err="1"/>
              <a:t>résoudre</a:t>
            </a:r>
            <a:r>
              <a:rPr lang="en-CA" baseline="0" dirty="0"/>
              <a:t> le MDP et </a:t>
            </a:r>
            <a:r>
              <a:rPr lang="en-CA" baseline="0" dirty="0" err="1"/>
              <a:t>calculer</a:t>
            </a:r>
            <a:r>
              <a:rPr lang="en-CA" baseline="0" dirty="0"/>
              <a:t> le plan optimal </a:t>
            </a:r>
            <a:r>
              <a:rPr lang="en-CA" baseline="0" dirty="0" err="1"/>
              <a:t>plutôt</a:t>
            </a:r>
            <a:r>
              <a:rPr lang="en-CA" baseline="0" dirty="0"/>
              <a:t> que </a:t>
            </a:r>
            <a:r>
              <a:rPr lang="en-CA" baseline="0" dirty="0" err="1"/>
              <a:t>juste</a:t>
            </a:r>
            <a:r>
              <a:rPr lang="en-CA" baseline="0" dirty="0"/>
              <a:t> </a:t>
            </a:r>
            <a:r>
              <a:rPr lang="en-CA" baseline="0" dirty="0" err="1"/>
              <a:t>calculer</a:t>
            </a:r>
            <a:r>
              <a:rPr lang="en-CA" baseline="0" dirty="0"/>
              <a:t> la </a:t>
            </a:r>
            <a:r>
              <a:rPr lang="en-CA" baseline="0" dirty="0" err="1"/>
              <a:t>valeur</a:t>
            </a:r>
            <a:r>
              <a:rPr lang="en-CA" baseline="0" dirty="0"/>
              <a:t> d’un plan. </a:t>
            </a:r>
            <a:r>
              <a:rPr lang="en-CA" baseline="0" dirty="0" err="1"/>
              <a:t>Cela</a:t>
            </a:r>
            <a:r>
              <a:rPr lang="en-CA" baseline="0" dirty="0"/>
              <a:t> </a:t>
            </a:r>
            <a:r>
              <a:rPr lang="en-CA" baseline="0" dirty="0" err="1"/>
              <a:t>revient</a:t>
            </a:r>
            <a:r>
              <a:rPr lang="en-CA" baseline="0" dirty="0"/>
              <a:t>, comment on </a:t>
            </a:r>
            <a:r>
              <a:rPr lang="en-CA" baseline="0" dirty="0" err="1"/>
              <a:t>l’a</a:t>
            </a:r>
            <a:r>
              <a:rPr lang="en-CA" baseline="0" dirty="0"/>
              <a:t> vu, à </a:t>
            </a:r>
            <a:r>
              <a:rPr lang="en-CA" baseline="0" dirty="0" err="1"/>
              <a:t>résoudre</a:t>
            </a:r>
            <a:r>
              <a:rPr lang="en-CA" baseline="0" dirty="0"/>
              <a:t> le </a:t>
            </a:r>
            <a:r>
              <a:rPr lang="en-CA" baseline="0" dirty="0" err="1"/>
              <a:t>système</a:t>
            </a:r>
            <a:r>
              <a:rPr lang="en-CA" baseline="0" dirty="0"/>
              <a:t> </a:t>
            </a:r>
            <a:r>
              <a:rPr lang="en-CA" baseline="0" dirty="0" err="1"/>
              <a:t>d’équations</a:t>
            </a:r>
            <a:r>
              <a:rPr lang="en-CA" baseline="0" dirty="0"/>
              <a:t> </a:t>
            </a:r>
          </a:p>
          <a:p>
            <a:endParaRPr lang="en-CA" baseline="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CA" baseline="0" dirty="0"/>
              <a:t>R(s) + </a:t>
            </a:r>
            <a:r>
              <a:rPr lang="fr-FR" sz="1200" dirty="0" err="1">
                <a:solidFill>
                  <a:schemeClr val="accent1"/>
                </a:solidFill>
                <a:latin typeface="Calibri" pitchFamily="34" charset="0"/>
              </a:rPr>
              <a:t>argmax_a</a:t>
            </a:r>
            <a:r>
              <a:rPr lang="fr-FR" sz="1200" dirty="0">
                <a:solidFill>
                  <a:schemeClr val="accent1"/>
                </a:solidFill>
                <a:latin typeface="Calibri" pitchFamily="34" charset="0"/>
              </a:rPr>
              <a:t> </a:t>
            </a:r>
            <a:r>
              <a:rPr lang="fr-FR" altLang="ja-JP" sz="1200" dirty="0">
                <a:solidFill>
                  <a:schemeClr val="accent1"/>
                </a:solidFill>
              </a:rPr>
              <a:t>γ</a:t>
            </a:r>
            <a:r>
              <a:rPr lang="en-US" altLang="ja-JP" sz="1200" dirty="0">
                <a:solidFill>
                  <a:schemeClr val="accent1"/>
                </a:solidFill>
              </a:rPr>
              <a:t> Σ </a:t>
            </a:r>
            <a:r>
              <a:rPr lang="en-US" altLang="ja-JP" sz="1200" i="1" baseline="-25000" dirty="0">
                <a:solidFill>
                  <a:schemeClr val="accent1"/>
                </a:solidFill>
              </a:rPr>
              <a:t>s</a:t>
            </a:r>
            <a:r>
              <a:rPr lang="en-US" altLang="fr-FR" sz="1200" baseline="-25000" dirty="0">
                <a:solidFill>
                  <a:schemeClr val="accent1"/>
                </a:solidFill>
              </a:rPr>
              <a:t>’</a:t>
            </a:r>
            <a:r>
              <a:rPr lang="en-US" altLang="ja-JP" sz="1200" baseline="-25000" dirty="0">
                <a:solidFill>
                  <a:schemeClr val="accent1"/>
                </a:solidFill>
              </a:rPr>
              <a:t> </a:t>
            </a:r>
            <a:r>
              <a:rPr lang="fr-CA" altLang="ja-JP" sz="1200" baseline="-25000" dirty="0">
                <a:solidFill>
                  <a:schemeClr val="accent1"/>
                </a:solidFill>
                <a:sym typeface="Symbol" pitchFamily="18" charset="2"/>
              </a:rPr>
              <a:t></a:t>
            </a:r>
            <a:r>
              <a:rPr lang="en-US" altLang="ja-JP" sz="1200" baseline="-25000" dirty="0">
                <a:solidFill>
                  <a:schemeClr val="accent1"/>
                </a:solidFill>
              </a:rPr>
              <a:t> </a:t>
            </a:r>
            <a:r>
              <a:rPr lang="en-US" altLang="ja-JP" sz="1200" i="1" baseline="-25000" dirty="0">
                <a:solidFill>
                  <a:schemeClr val="accent1"/>
                </a:solidFill>
              </a:rPr>
              <a:t>S</a:t>
            </a:r>
            <a:r>
              <a:rPr lang="fr-CA" altLang="ja-JP" sz="1200" dirty="0">
                <a:solidFill>
                  <a:schemeClr val="accent1"/>
                </a:solidFill>
              </a:rPr>
              <a:t> </a:t>
            </a:r>
            <a:r>
              <a:rPr lang="en-US" altLang="ja-JP" sz="1200" i="1" dirty="0">
                <a:solidFill>
                  <a:schemeClr val="accent1"/>
                </a:solidFill>
              </a:rPr>
              <a:t>P</a:t>
            </a:r>
            <a:r>
              <a:rPr lang="en-US" altLang="ja-JP" sz="1200" dirty="0">
                <a:solidFill>
                  <a:schemeClr val="accent1"/>
                </a:solidFill>
              </a:rPr>
              <a:t>(</a:t>
            </a:r>
            <a:r>
              <a:rPr lang="en-US" altLang="ja-JP" sz="1200" i="1" dirty="0">
                <a:solidFill>
                  <a:schemeClr val="accent1"/>
                </a:solidFill>
              </a:rPr>
              <a:t>s</a:t>
            </a:r>
            <a:r>
              <a:rPr lang="en-US" altLang="fr-FR" sz="1200" i="1" dirty="0">
                <a:solidFill>
                  <a:schemeClr val="accent1"/>
                </a:solidFill>
              </a:rPr>
              <a:t>’</a:t>
            </a:r>
            <a:r>
              <a:rPr lang="fr-CA" altLang="ja-JP" sz="1200" dirty="0">
                <a:solidFill>
                  <a:schemeClr val="accent1"/>
                </a:solidFill>
              </a:rPr>
              <a:t>|</a:t>
            </a:r>
            <a:r>
              <a:rPr lang="fr-CA" altLang="ja-JP" sz="1200" i="1" dirty="0">
                <a:solidFill>
                  <a:schemeClr val="accent1"/>
                </a:solidFill>
              </a:rPr>
              <a:t>s</a:t>
            </a:r>
            <a:r>
              <a:rPr lang="fr-CA" altLang="ja-JP" sz="1200" dirty="0">
                <a:solidFill>
                  <a:schemeClr val="accent1"/>
                </a:solidFill>
              </a:rPr>
              <a:t>,</a:t>
            </a:r>
            <a:r>
              <a:rPr lang="fr-FR" altLang="ja-JP" sz="1200" dirty="0">
                <a:solidFill>
                  <a:schemeClr val="accent1"/>
                </a:solidFill>
              </a:rPr>
              <a:t>a</a:t>
            </a:r>
            <a:r>
              <a:rPr lang="en-US" altLang="ja-JP" sz="1200" dirty="0">
                <a:solidFill>
                  <a:schemeClr val="accent1"/>
                </a:solidFill>
              </a:rPr>
              <a:t>) </a:t>
            </a:r>
            <a:r>
              <a:rPr lang="fr-CA" altLang="ja-JP" sz="1200" dirty="0">
                <a:solidFill>
                  <a:schemeClr val="accent1"/>
                </a:solidFill>
              </a:rPr>
              <a:t> </a:t>
            </a:r>
            <a:r>
              <a:rPr lang="fr-CA" altLang="ja-JP" sz="1200" i="1" dirty="0">
                <a:solidFill>
                  <a:schemeClr val="accent1"/>
                </a:solidFill>
              </a:rPr>
              <a:t>U(s</a:t>
            </a:r>
            <a:r>
              <a:rPr lang="fr-CA" altLang="fr-FR" sz="1200" i="1" dirty="0">
                <a:solidFill>
                  <a:schemeClr val="accent1"/>
                </a:solidFill>
              </a:rPr>
              <a:t>’</a:t>
            </a:r>
            <a:r>
              <a:rPr lang="fr-CA" altLang="ja-JP" sz="1200" dirty="0">
                <a:solidFill>
                  <a:schemeClr val="accent1"/>
                </a:solidFill>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fr-CA" altLang="ja-JP" sz="120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fr-CA" altLang="ja-JP" sz="1200" dirty="0">
                <a:solidFill>
                  <a:schemeClr val="accent1"/>
                </a:solidFill>
              </a:rPr>
              <a:t>Ce</a:t>
            </a:r>
            <a:r>
              <a:rPr lang="fr-CA" altLang="ja-JP" sz="1200" baseline="0" dirty="0">
                <a:solidFill>
                  <a:schemeClr val="accent1"/>
                </a:solidFill>
              </a:rPr>
              <a:t> qui peut être fait par value-</a:t>
            </a:r>
            <a:r>
              <a:rPr lang="fr-CA" altLang="ja-JP" sz="1200" baseline="0" dirty="0" err="1">
                <a:solidFill>
                  <a:schemeClr val="accent1"/>
                </a:solidFill>
              </a:rPr>
              <a:t>iteration</a:t>
            </a:r>
            <a:r>
              <a:rPr lang="fr-CA" altLang="ja-JP" sz="1200" baseline="0" dirty="0">
                <a:solidFill>
                  <a:schemeClr val="accent1"/>
                </a:solidFill>
              </a:rPr>
              <a:t> ou </a:t>
            </a:r>
            <a:r>
              <a:rPr lang="fr-CA" altLang="ja-JP" sz="1200" baseline="0" dirty="0" err="1">
                <a:solidFill>
                  <a:schemeClr val="accent1"/>
                </a:solidFill>
              </a:rPr>
              <a:t>policy-iteration</a:t>
            </a:r>
            <a:endParaRPr lang="fr-CA" altLang="ja-JP" sz="1200" baseline="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fr-CA" altLang="ja-JP" sz="1200" baseline="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br>
              <a:rPr lang="fr-CA" altLang="ja-JP" sz="1400" dirty="0">
                <a:solidFill>
                  <a:schemeClr val="accent1"/>
                </a:solidFill>
              </a:rPr>
            </a:br>
            <a:endParaRPr lang="fr-CA" sz="1200" dirty="0">
              <a:solidFill>
                <a:schemeClr val="accent1"/>
              </a:solidFill>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62</a:t>
            </a:fld>
            <a:endParaRPr lang="ko-KR"/>
          </a:p>
        </p:txBody>
      </p:sp>
    </p:spTree>
    <p:extLst>
      <p:ext uri="{BB962C8B-B14F-4D97-AF65-F5344CB8AC3E}">
        <p14:creationId xmlns:p14="http://schemas.microsoft.com/office/powerpoint/2010/main" val="772265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dirty="0"/>
              <a:t>TD Actif n’a pas besoin de modèle pour apprendre la fonction d’utilité, mais il en a besoin pour choisir l’action.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63</a:t>
            </a:fld>
            <a:endParaRPr lang="ko-KR"/>
          </a:p>
        </p:txBody>
      </p:sp>
    </p:spTree>
    <p:extLst>
      <p:ext uri="{BB962C8B-B14F-4D97-AF65-F5344CB8AC3E}">
        <p14:creationId xmlns:p14="http://schemas.microsoft.com/office/powerpoint/2010/main" val="1748732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err="1"/>
              <a:t>Q-learning</a:t>
            </a:r>
            <a:r>
              <a:rPr lang="fr-CA" dirty="0"/>
              <a:t> implique « apprentissage des valeurs (utilités)</a:t>
            </a:r>
            <a:r>
              <a:rPr lang="fr-CA" baseline="0" dirty="0"/>
              <a:t> des </a:t>
            </a:r>
            <a:r>
              <a:rPr lang="fr-CA" dirty="0"/>
              <a:t>pairs états-actions ».</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r>
              <a:rPr lang="en-CA" dirty="0"/>
              <a:t>Q-learning</a:t>
            </a:r>
            <a:r>
              <a:rPr lang="en-CA" baseline="0" dirty="0"/>
              <a:t> </a:t>
            </a:r>
            <a:r>
              <a:rPr lang="en-CA" baseline="0" dirty="0" err="1"/>
              <a:t>n’a</a:t>
            </a:r>
            <a:r>
              <a:rPr lang="en-CA" baseline="0" dirty="0"/>
              <a:t> pas</a:t>
            </a:r>
            <a:r>
              <a:rPr lang="en-CA" dirty="0"/>
              <a:t> </a:t>
            </a:r>
            <a:r>
              <a:rPr lang="en-CA" dirty="0" err="1"/>
              <a:t>besoin</a:t>
            </a:r>
            <a:r>
              <a:rPr lang="en-CA" dirty="0"/>
              <a:t> </a:t>
            </a:r>
            <a:r>
              <a:rPr lang="en-CA" dirty="0" err="1"/>
              <a:t>d’apprendre</a:t>
            </a:r>
            <a:r>
              <a:rPr lang="en-CA" dirty="0"/>
              <a:t> le </a:t>
            </a:r>
            <a:r>
              <a:rPr lang="en-CA" dirty="0" err="1"/>
              <a:t>modèle</a:t>
            </a:r>
            <a:r>
              <a:rPr lang="en-CA" dirty="0"/>
              <a:t> P(s’|</a:t>
            </a:r>
            <a:r>
              <a:rPr lang="en-CA" dirty="0" err="1"/>
              <a:t>s,a</a:t>
            </a:r>
            <a:r>
              <a:rPr lang="en-CA" dirty="0"/>
              <a:t>) </a:t>
            </a:r>
            <a:r>
              <a:rPr lang="en-CA" dirty="0" err="1"/>
              <a:t>ni</a:t>
            </a:r>
            <a:r>
              <a:rPr lang="en-CA" dirty="0"/>
              <a:t> pour</a:t>
            </a:r>
            <a:r>
              <a:rPr lang="en-CA" baseline="0" dirty="0"/>
              <a:t> </a:t>
            </a:r>
            <a:r>
              <a:rPr lang="en-CA" baseline="0" dirty="0" err="1"/>
              <a:t>apprendre</a:t>
            </a:r>
            <a:r>
              <a:rPr lang="en-CA" baseline="0" dirty="0"/>
              <a:t> la </a:t>
            </a:r>
            <a:r>
              <a:rPr lang="en-CA" baseline="0" dirty="0" err="1"/>
              <a:t>fonction</a:t>
            </a:r>
            <a:r>
              <a:rPr lang="en-CA" baseline="0" dirty="0"/>
              <a:t> </a:t>
            </a:r>
            <a:r>
              <a:rPr lang="en-CA" baseline="0" dirty="0" err="1"/>
              <a:t>d’utilité</a:t>
            </a:r>
            <a:r>
              <a:rPr lang="en-CA" baseline="0" dirty="0"/>
              <a:t> </a:t>
            </a:r>
            <a:r>
              <a:rPr lang="en-CA" baseline="0" dirty="0" err="1"/>
              <a:t>ni</a:t>
            </a:r>
            <a:r>
              <a:rPr lang="en-CA" baseline="0" dirty="0"/>
              <a:t> pour le </a:t>
            </a:r>
            <a:r>
              <a:rPr lang="en-CA" baseline="0" dirty="0" err="1"/>
              <a:t>choix</a:t>
            </a:r>
            <a:r>
              <a:rPr lang="en-CA" baseline="0" dirty="0"/>
              <a:t> </a:t>
            </a:r>
            <a:r>
              <a:rPr lang="en-CA" baseline="0" dirty="0" err="1"/>
              <a:t>d’action</a:t>
            </a:r>
            <a:r>
              <a:rPr lang="en-CA" baseline="0" dirty="0"/>
              <a:t>. Pour </a:t>
            </a:r>
            <a:r>
              <a:rPr lang="en-CA" baseline="0" dirty="0" err="1"/>
              <a:t>cette</a:t>
            </a:r>
            <a:r>
              <a:rPr lang="en-CA" baseline="0" dirty="0"/>
              <a:t> raison, on </a:t>
            </a:r>
            <a:r>
              <a:rPr lang="en-CA" baseline="0" dirty="0" err="1"/>
              <a:t>appelle</a:t>
            </a:r>
            <a:r>
              <a:rPr lang="en-CA" baseline="0" dirty="0"/>
              <a:t> </a:t>
            </a:r>
            <a:r>
              <a:rPr lang="en-CA" baseline="0" dirty="0" err="1"/>
              <a:t>souvent</a:t>
            </a:r>
            <a:r>
              <a:rPr lang="en-CA" baseline="0" dirty="0"/>
              <a:t> Q-learning </a:t>
            </a:r>
            <a:r>
              <a:rPr lang="en-CA" baseline="0" dirty="0" err="1"/>
              <a:t>apprentissage</a:t>
            </a:r>
            <a:r>
              <a:rPr lang="en-CA" baseline="0" dirty="0"/>
              <a:t> sans </a:t>
            </a:r>
            <a:r>
              <a:rPr lang="en-CA" baseline="0" dirty="0" err="1"/>
              <a:t>modèle</a:t>
            </a:r>
            <a:r>
              <a:rPr lang="en-CA" baseline="0" dirty="0"/>
              <a:t>.</a:t>
            </a:r>
          </a:p>
          <a:p>
            <a:pPr marL="0" marR="0" indent="0" algn="l" defTabSz="914400" rtl="0" eaLnBrk="0" fontAlgn="base" latinLnBrk="1" hangingPunct="0">
              <a:lnSpc>
                <a:spcPct val="100000"/>
              </a:lnSpc>
              <a:spcBef>
                <a:spcPct val="30000"/>
              </a:spcBef>
              <a:spcAft>
                <a:spcPct val="0"/>
              </a:spcAft>
              <a:buClrTx/>
              <a:buSzTx/>
              <a:buFontTx/>
              <a:buNone/>
              <a:tabLst/>
              <a:defRPr/>
            </a:pPr>
            <a:endParaRPr lang="fr-CA"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fr-CA" baseline="0" dirty="0"/>
              <a:t>TD Actif non plus n’a pas besoin de modèle pour apprendre la fonction d’utilité, mais il en a besoin pour choisir l’action. Ce qui fait cette approche n’est pas intéressante. C’est juste une étape dans l’explication vers </a:t>
            </a:r>
            <a:r>
              <a:rPr lang="fr-CA" baseline="0" dirty="0" err="1"/>
              <a:t>Q-learning</a:t>
            </a:r>
            <a:r>
              <a:rPr lang="fr-CA" baseline="0" dirty="0"/>
              <a:t>.</a:t>
            </a:r>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64</a:t>
            </a:fld>
            <a:endParaRPr lang="ko-KR"/>
          </a:p>
        </p:txBody>
      </p:sp>
    </p:spTree>
    <p:extLst>
      <p:ext uri="{BB962C8B-B14F-4D97-AF65-F5344CB8AC3E}">
        <p14:creationId xmlns:p14="http://schemas.microsoft.com/office/powerpoint/2010/main" val="6977594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différence entre SARSA (State Action </a:t>
            </a:r>
            <a:r>
              <a:rPr lang="fr-CA" dirty="0" err="1"/>
              <a:t>Reward</a:t>
            </a:r>
            <a:r>
              <a:rPr lang="fr-CA" dirty="0"/>
              <a:t> State Action) est que SARSA fait une mise à jour avec la Q-value de l’action juste prise alors que Q-Learning prend la meilleure action.</a:t>
            </a:r>
          </a:p>
          <a:p>
            <a:endParaRPr lang="fr-CA" dirty="0"/>
          </a:p>
          <a:p>
            <a:r>
              <a:rPr lang="fr-CA" dirty="0"/>
              <a:t>Q-Learning est appelé off-</a:t>
            </a:r>
            <a:r>
              <a:rPr lang="fr-CA" dirty="0" err="1"/>
              <a:t>policy</a:t>
            </a:r>
            <a:r>
              <a:rPr lang="fr-CA" dirty="0"/>
              <a:t> parce qu’il répond à la question suivante: « Que vaudrait l’action dans cet état, en supposant que je cesse d’utiliser la politique en cours et commence à utiliser la politique qui choisit la meilleure action? »</a:t>
            </a:r>
          </a:p>
          <a:p>
            <a:endParaRPr lang="fr-CA" dirty="0"/>
          </a:p>
          <a:p>
            <a:r>
              <a:rPr lang="fr-CA" dirty="0"/>
              <a:t>SARSA répond à la question: « Que vaudrait l’action dans cet état, en supposant que je continue d’utiliser la même politique? »</a:t>
            </a:r>
          </a:p>
          <a:p>
            <a:endParaRPr lang="fr-CA" dirty="0"/>
          </a:p>
          <a:p>
            <a:r>
              <a:rPr lang="fr-CA" dirty="0"/>
              <a:t>Q-Learning a tendance à fonctionner mieux pour plusieurs stratégies d’exploration – lorsque l’agent a le contrôle total de ses décisions.</a:t>
            </a:r>
          </a:p>
          <a:p>
            <a:endParaRPr lang="fr-CA" dirty="0"/>
          </a:p>
          <a:p>
            <a:r>
              <a:rPr lang="fr-CA" dirty="0"/>
              <a:t>SARSA </a:t>
            </a:r>
            <a:r>
              <a:rPr lang="fr-CA"/>
              <a:t>a tendance à fonctionner </a:t>
            </a:r>
            <a:r>
              <a:rPr lang="fr-CA" dirty="0"/>
              <a:t>mieux lorsque la politique globale est en partie contrôlée par d’autres agents.</a:t>
            </a:r>
          </a:p>
          <a:p>
            <a:endParaRPr lang="fr-CA" dirty="0"/>
          </a:p>
          <a:p>
            <a:r>
              <a:rPr lang="fr-CA" dirty="0"/>
              <a:t>Souvent, les deux fonctionnent bien pour les mêmes problèmes. Notamment sur l’exemple du cours.</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65</a:t>
            </a:fld>
            <a:endParaRPr lang="ko-KR"/>
          </a:p>
        </p:txBody>
      </p:sp>
    </p:spTree>
    <p:extLst>
      <p:ext uri="{BB962C8B-B14F-4D97-AF65-F5344CB8AC3E}">
        <p14:creationId xmlns:p14="http://schemas.microsoft.com/office/powerpoint/2010/main" val="29631239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66</a:t>
            </a:fld>
            <a:endParaRPr lang="ko-KR"/>
          </a:p>
        </p:txBody>
      </p:sp>
    </p:spTree>
    <p:extLst>
      <p:ext uri="{BB962C8B-B14F-4D97-AF65-F5344CB8AC3E}">
        <p14:creationId xmlns:p14="http://schemas.microsoft.com/office/powerpoint/2010/main" val="3909515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67</a:t>
            </a:fld>
            <a:endParaRPr lang="ko-KR"/>
          </a:p>
        </p:txBody>
      </p:sp>
    </p:spTree>
    <p:extLst>
      <p:ext uri="{BB962C8B-B14F-4D97-AF65-F5344CB8AC3E}">
        <p14:creationId xmlns:p14="http://schemas.microsoft.com/office/powerpoint/2010/main" val="1385795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68</a:t>
            </a:fld>
            <a:endParaRPr lang="ko-KR"/>
          </a:p>
        </p:txBody>
      </p:sp>
    </p:spTree>
    <p:extLst>
      <p:ext uri="{BB962C8B-B14F-4D97-AF65-F5344CB8AC3E}">
        <p14:creationId xmlns:p14="http://schemas.microsoft.com/office/powerpoint/2010/main" val="20280697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69</a:t>
            </a:fld>
            <a:endParaRPr lang="ko-KR"/>
          </a:p>
        </p:txBody>
      </p:sp>
    </p:spTree>
    <p:extLst>
      <p:ext uri="{BB962C8B-B14F-4D97-AF65-F5344CB8AC3E}">
        <p14:creationId xmlns:p14="http://schemas.microsoft.com/office/powerpoint/2010/main" val="395655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est</a:t>
            </a:r>
            <a:r>
              <a:rPr lang="en-US" baseline="0" dirty="0"/>
              <a:t> </a:t>
            </a:r>
            <a:r>
              <a:rPr lang="en-US" baseline="0" dirty="0" err="1"/>
              <a:t>l’apprentissage</a:t>
            </a:r>
            <a:r>
              <a:rPr lang="en-US" baseline="0" dirty="0"/>
              <a:t> de comment </a:t>
            </a:r>
            <a:r>
              <a:rPr lang="en-US" baseline="0" dirty="0" err="1"/>
              <a:t>choisir</a:t>
            </a:r>
            <a:r>
              <a:rPr lang="en-US" baseline="0" dirty="0"/>
              <a:t> les </a:t>
            </a:r>
            <a:r>
              <a:rPr lang="en-US" baseline="0" dirty="0" err="1"/>
              <a:t>bonnes</a:t>
            </a:r>
            <a:r>
              <a:rPr lang="en-US" baseline="0" dirty="0"/>
              <a:t> actions dans </a:t>
            </a:r>
            <a:r>
              <a:rPr lang="en-US" baseline="0" dirty="0" err="1"/>
              <a:t>chaque</a:t>
            </a:r>
            <a:r>
              <a:rPr lang="en-US" baseline="0" dirty="0"/>
              <a:t> situation </a:t>
            </a:r>
            <a:r>
              <a:rPr lang="en-US" baseline="0" dirty="0" err="1"/>
              <a:t>afin</a:t>
            </a:r>
            <a:r>
              <a:rPr lang="en-US" baseline="0" dirty="0"/>
              <a:t> de maximiser un signal de </a:t>
            </a:r>
            <a:r>
              <a:rPr lang="en-US" baseline="0" dirty="0" err="1"/>
              <a:t>récompense</a:t>
            </a:r>
            <a:r>
              <a:rPr lang="en-US" baseline="0" dirty="0"/>
              <a:t> numérique. </a:t>
            </a:r>
            <a:r>
              <a:rPr lang="en-US" baseline="0" dirty="0" err="1"/>
              <a:t>Autrement</a:t>
            </a:r>
            <a:r>
              <a:rPr lang="en-US" baseline="0" dirty="0"/>
              <a:t> </a:t>
            </a:r>
            <a:r>
              <a:rPr lang="en-US" baseline="0" dirty="0" err="1"/>
              <a:t>dit</a:t>
            </a:r>
            <a:r>
              <a:rPr lang="en-US" baseline="0" dirty="0"/>
              <a:t>, on </a:t>
            </a:r>
            <a:r>
              <a:rPr lang="en-US" baseline="0" dirty="0" err="1"/>
              <a:t>apprend</a:t>
            </a:r>
            <a:r>
              <a:rPr lang="en-US" baseline="0" dirty="0"/>
              <a:t> </a:t>
            </a:r>
            <a:r>
              <a:rPr lang="en-US" baseline="0" dirty="0" err="1"/>
              <a:t>une</a:t>
            </a:r>
            <a:r>
              <a:rPr lang="en-US" baseline="0" dirty="0"/>
              <a:t> </a:t>
            </a:r>
            <a:r>
              <a:rPr lang="en-US" baseline="0" dirty="0" err="1"/>
              <a:t>politique</a:t>
            </a:r>
            <a:r>
              <a:rPr lang="en-US" baseline="0" dirty="0"/>
              <a:t> </a:t>
            </a:r>
            <a:r>
              <a:rPr lang="en-US" baseline="0" dirty="0" err="1"/>
              <a:t>tel</a:t>
            </a:r>
            <a:r>
              <a:rPr lang="en-US" baseline="0" dirty="0"/>
              <a:t> </a:t>
            </a:r>
            <a:r>
              <a:rPr lang="en-US" baseline="0" dirty="0" err="1"/>
              <a:t>que</a:t>
            </a:r>
            <a:r>
              <a:rPr lang="en-US" baseline="0" dirty="0"/>
              <a:t> </a:t>
            </a:r>
            <a:r>
              <a:rPr lang="en-US" baseline="0" dirty="0" err="1"/>
              <a:t>vue</a:t>
            </a:r>
            <a:r>
              <a:rPr lang="en-US" baseline="0" dirty="0"/>
              <a:t> pour les MDP. La </a:t>
            </a:r>
            <a:r>
              <a:rPr lang="en-US" baseline="0" dirty="0" err="1"/>
              <a:t>différence</a:t>
            </a:r>
            <a:r>
              <a:rPr lang="en-US" baseline="0" dirty="0"/>
              <a:t> </a:t>
            </a:r>
            <a:r>
              <a:rPr lang="en-US" baseline="0" dirty="0" err="1"/>
              <a:t>est</a:t>
            </a:r>
            <a:r>
              <a:rPr lang="en-US" baseline="0" dirty="0"/>
              <a:t> </a:t>
            </a:r>
            <a:r>
              <a:rPr lang="en-US" baseline="0" dirty="0" err="1"/>
              <a:t>que</a:t>
            </a:r>
            <a:r>
              <a:rPr lang="en-US" baseline="0" dirty="0"/>
              <a:t> </a:t>
            </a:r>
            <a:r>
              <a:rPr lang="en-US" baseline="0" dirty="0" err="1"/>
              <a:t>ici</a:t>
            </a:r>
            <a:r>
              <a:rPr lang="en-US" baseline="0" dirty="0"/>
              <a:t> </a:t>
            </a:r>
            <a:r>
              <a:rPr lang="en-US" baseline="0" dirty="0" err="1"/>
              <a:t>soit</a:t>
            </a:r>
            <a:r>
              <a:rPr lang="en-US" baseline="0" dirty="0"/>
              <a:t> on ne </a:t>
            </a:r>
            <a:r>
              <a:rPr lang="en-US" baseline="0" dirty="0" err="1"/>
              <a:t>connait</a:t>
            </a:r>
            <a:r>
              <a:rPr lang="en-US" baseline="0" dirty="0"/>
              <a:t> pas la </a:t>
            </a:r>
            <a:r>
              <a:rPr lang="en-US" baseline="0" dirty="0" err="1"/>
              <a:t>fonction</a:t>
            </a:r>
            <a:r>
              <a:rPr lang="en-US" baseline="0" dirty="0"/>
              <a:t> </a:t>
            </a:r>
            <a:r>
              <a:rPr lang="en-US" baseline="0" dirty="0" err="1"/>
              <a:t>d’utilité</a:t>
            </a:r>
            <a:r>
              <a:rPr lang="en-US" baseline="0" dirty="0"/>
              <a:t>, </a:t>
            </a:r>
            <a:r>
              <a:rPr lang="en-US" baseline="0" dirty="0" err="1"/>
              <a:t>soit</a:t>
            </a:r>
            <a:r>
              <a:rPr lang="en-US" baseline="0" dirty="0"/>
              <a:t> on ne </a:t>
            </a:r>
            <a:r>
              <a:rPr lang="en-US" baseline="0" dirty="0" err="1"/>
              <a:t>connait</a:t>
            </a:r>
            <a:r>
              <a:rPr lang="en-US" baseline="0" dirty="0"/>
              <a:t> pas le </a:t>
            </a:r>
            <a:r>
              <a:rPr lang="en-US" baseline="0" dirty="0" err="1"/>
              <a:t>modèle</a:t>
            </a:r>
            <a:r>
              <a:rPr lang="en-US" baseline="0" dirty="0"/>
              <a:t> de transition, </a:t>
            </a:r>
            <a:r>
              <a:rPr lang="en-US" baseline="0" dirty="0" err="1"/>
              <a:t>ou</a:t>
            </a:r>
            <a:r>
              <a:rPr lang="en-US" baseline="0" dirty="0"/>
              <a:t> les </a:t>
            </a:r>
            <a:r>
              <a:rPr lang="en-US" baseline="0" dirty="0" err="1"/>
              <a:t>deux</a:t>
            </a:r>
            <a:r>
              <a:rPr lang="en-US" baseline="0" dirty="0"/>
              <a:t>. Il </a:t>
            </a:r>
            <a:r>
              <a:rPr lang="en-US" baseline="0" dirty="0" err="1"/>
              <a:t>faut</a:t>
            </a:r>
            <a:r>
              <a:rPr lang="en-US" baseline="0" dirty="0"/>
              <a:t> </a:t>
            </a:r>
            <a:r>
              <a:rPr lang="en-US" baseline="0" dirty="0" err="1"/>
              <a:t>donc</a:t>
            </a:r>
            <a:r>
              <a:rPr lang="en-US" baseline="0" dirty="0"/>
              <a:t> les </a:t>
            </a:r>
            <a:r>
              <a:rPr lang="en-US" baseline="0" dirty="0" err="1"/>
              <a:t>découvrir</a:t>
            </a:r>
            <a:r>
              <a:rPr lang="en-US" baseline="0" dirty="0"/>
              <a:t>.</a:t>
            </a:r>
            <a:endParaRPr lang="en-US" dirty="0"/>
          </a:p>
          <a:p>
            <a:endParaRPr lang="en-CA" dirty="0"/>
          </a:p>
          <a:p>
            <a:r>
              <a:rPr lang="en-CA" dirty="0"/>
              <a:t>Le signal de recompense </a:t>
            </a:r>
            <a:r>
              <a:rPr lang="en-CA" dirty="0" err="1"/>
              <a:t>indique</a:t>
            </a:r>
            <a:r>
              <a:rPr lang="en-CA" dirty="0"/>
              <a:t> la</a:t>
            </a:r>
            <a:r>
              <a:rPr lang="en-CA" baseline="0" dirty="0"/>
              <a:t> </a:t>
            </a:r>
            <a:r>
              <a:rPr lang="en-CA" baseline="0" dirty="0" err="1"/>
              <a:t>désirabilité</a:t>
            </a:r>
            <a:r>
              <a:rPr lang="en-CA" baseline="0" dirty="0"/>
              <a:t> d’un </a:t>
            </a:r>
            <a:r>
              <a:rPr lang="en-CA" baseline="0" dirty="0" err="1"/>
              <a:t>état</a:t>
            </a:r>
            <a:r>
              <a:rPr lang="en-CA" baseline="0" dirty="0"/>
              <a:t>.</a:t>
            </a:r>
          </a:p>
          <a:p>
            <a:endParaRPr lang="en-CA" baseline="0" dirty="0"/>
          </a:p>
          <a:p>
            <a:r>
              <a:rPr lang="en-CA" baseline="0" dirty="0"/>
              <a:t>Il </a:t>
            </a:r>
            <a:r>
              <a:rPr lang="en-CA" baseline="0" dirty="0" err="1"/>
              <a:t>faut</a:t>
            </a:r>
            <a:r>
              <a:rPr lang="en-CA" baseline="0" dirty="0"/>
              <a:t> </a:t>
            </a:r>
            <a:r>
              <a:rPr lang="en-CA" baseline="0" dirty="0" err="1"/>
              <a:t>que</a:t>
            </a:r>
            <a:r>
              <a:rPr lang="en-CA" baseline="0" dirty="0"/>
              <a:t> </a:t>
            </a:r>
            <a:r>
              <a:rPr lang="en-CA" baseline="0" dirty="0" err="1"/>
              <a:t>l’agent</a:t>
            </a:r>
            <a:r>
              <a:rPr lang="en-CA" baseline="0" dirty="0"/>
              <a:t> </a:t>
            </a:r>
            <a:r>
              <a:rPr lang="en-CA" baseline="0" dirty="0" err="1"/>
              <a:t>soit</a:t>
            </a:r>
            <a:r>
              <a:rPr lang="en-CA" baseline="0" dirty="0"/>
              <a:t> “</a:t>
            </a:r>
            <a:r>
              <a:rPr lang="en-CA" baseline="0" dirty="0" err="1"/>
              <a:t>cablé</a:t>
            </a:r>
            <a:r>
              <a:rPr lang="en-CA" baseline="0" dirty="0"/>
              <a:t>” de </a:t>
            </a:r>
            <a:r>
              <a:rPr lang="en-CA" baseline="0" dirty="0" err="1"/>
              <a:t>reconnaître</a:t>
            </a:r>
            <a:r>
              <a:rPr lang="en-CA" baseline="0" dirty="0"/>
              <a:t> le signal de </a:t>
            </a:r>
            <a:r>
              <a:rPr lang="en-CA" baseline="0" dirty="0" err="1"/>
              <a:t>renforcement</a:t>
            </a:r>
            <a:r>
              <a:rPr lang="en-CA" baseline="0" dirty="0"/>
              <a:t> et ne pas le </a:t>
            </a:r>
            <a:r>
              <a:rPr lang="en-CA" baseline="0" dirty="0" err="1"/>
              <a:t>confondre</a:t>
            </a:r>
            <a:r>
              <a:rPr lang="en-CA" baseline="0" dirty="0"/>
              <a:t> avec les </a:t>
            </a:r>
            <a:r>
              <a:rPr lang="en-CA" baseline="0" dirty="0" err="1"/>
              <a:t>autres</a:t>
            </a:r>
            <a:r>
              <a:rPr lang="en-CA" baseline="0" dirty="0"/>
              <a:t> </a:t>
            </a:r>
            <a:r>
              <a:rPr lang="en-CA" baseline="0" dirty="0" err="1"/>
              <a:t>données</a:t>
            </a:r>
            <a:r>
              <a:rPr lang="en-CA" baseline="0" dirty="0"/>
              <a:t> de perception.</a:t>
            </a:r>
          </a:p>
          <a:p>
            <a:endParaRPr lang="en-CA" baseline="0" dirty="0"/>
          </a:p>
          <a:p>
            <a:r>
              <a:rPr lang="en-CA" baseline="0" dirty="0" err="1"/>
              <a:t>C’est</a:t>
            </a:r>
            <a:r>
              <a:rPr lang="en-CA" baseline="0" dirty="0"/>
              <a:t> </a:t>
            </a:r>
            <a:r>
              <a:rPr lang="en-CA" baseline="0" dirty="0" err="1"/>
              <a:t>ainsi</a:t>
            </a:r>
            <a:r>
              <a:rPr lang="en-CA" baseline="0" dirty="0"/>
              <a:t> </a:t>
            </a:r>
            <a:r>
              <a:rPr lang="en-CA" baseline="0" dirty="0" err="1"/>
              <a:t>que</a:t>
            </a:r>
            <a:r>
              <a:rPr lang="en-CA" baseline="0" dirty="0"/>
              <a:t> les </a:t>
            </a:r>
            <a:r>
              <a:rPr lang="en-CA" baseline="0" dirty="0" err="1"/>
              <a:t>animaux</a:t>
            </a:r>
            <a:r>
              <a:rPr lang="en-CA" baseline="0" dirty="0"/>
              <a:t> </a:t>
            </a:r>
            <a:r>
              <a:rPr lang="en-CA" baseline="0" dirty="0" err="1"/>
              <a:t>semblent</a:t>
            </a:r>
            <a:r>
              <a:rPr lang="en-CA" baseline="0" dirty="0"/>
              <a:t> </a:t>
            </a:r>
            <a:r>
              <a:rPr lang="en-CA" baseline="0" dirty="0" err="1"/>
              <a:t>être</a:t>
            </a:r>
            <a:r>
              <a:rPr lang="en-CA" baseline="0" dirty="0"/>
              <a:t> </a:t>
            </a:r>
            <a:r>
              <a:rPr lang="en-CA" baseline="0" dirty="0" err="1"/>
              <a:t>programmés</a:t>
            </a:r>
            <a:r>
              <a:rPr lang="en-CA" baseline="0" dirty="0"/>
              <a:t> pour </a:t>
            </a:r>
            <a:r>
              <a:rPr lang="en-CA" baseline="0" dirty="0" err="1"/>
              <a:t>reconnaître</a:t>
            </a:r>
            <a:r>
              <a:rPr lang="en-CA" baseline="0" dirty="0"/>
              <a:t> la </a:t>
            </a:r>
            <a:r>
              <a:rPr lang="en-CA" baseline="0" dirty="0" err="1"/>
              <a:t>douleur</a:t>
            </a:r>
            <a:r>
              <a:rPr lang="en-CA" baseline="0" dirty="0"/>
              <a:t> et la </a:t>
            </a:r>
            <a:r>
              <a:rPr lang="en-CA" baseline="0" dirty="0" err="1"/>
              <a:t>faim</a:t>
            </a:r>
            <a:r>
              <a:rPr lang="en-CA" baseline="0" dirty="0"/>
              <a:t> </a:t>
            </a:r>
            <a:r>
              <a:rPr lang="en-CA" baseline="0" dirty="0" err="1"/>
              <a:t>comme</a:t>
            </a:r>
            <a:r>
              <a:rPr lang="en-CA" baseline="0" dirty="0"/>
              <a:t> un </a:t>
            </a:r>
            <a:r>
              <a:rPr lang="en-CA" baseline="0" dirty="0" err="1"/>
              <a:t>renforcement</a:t>
            </a:r>
            <a:r>
              <a:rPr lang="en-CA" baseline="0" dirty="0"/>
              <a:t> </a:t>
            </a:r>
            <a:r>
              <a:rPr lang="en-CA" baseline="0" dirty="0" err="1"/>
              <a:t>négatif</a:t>
            </a:r>
            <a:r>
              <a:rPr lang="en-CA" baseline="0" dirty="0"/>
              <a:t> et le </a:t>
            </a:r>
            <a:r>
              <a:rPr lang="en-CA" baseline="0" dirty="0" err="1"/>
              <a:t>plaisir</a:t>
            </a:r>
            <a:r>
              <a:rPr lang="en-CA" baseline="0" dirty="0"/>
              <a:t> et </a:t>
            </a:r>
            <a:r>
              <a:rPr lang="en-CA" baseline="0" dirty="0" err="1"/>
              <a:t>l’absorption</a:t>
            </a:r>
            <a:r>
              <a:rPr lang="en-CA" baseline="0" dirty="0"/>
              <a:t> de </a:t>
            </a:r>
            <a:r>
              <a:rPr lang="en-CA" baseline="0" dirty="0" err="1"/>
              <a:t>nourriture</a:t>
            </a:r>
            <a:r>
              <a:rPr lang="en-CA" baseline="0" dirty="0"/>
              <a:t> </a:t>
            </a:r>
            <a:r>
              <a:rPr lang="en-CA" baseline="0" dirty="0" err="1"/>
              <a:t>comme</a:t>
            </a:r>
            <a:r>
              <a:rPr lang="en-CA" baseline="0" dirty="0"/>
              <a:t> un signal </a:t>
            </a:r>
            <a:r>
              <a:rPr lang="en-CA" baseline="0" dirty="0" err="1"/>
              <a:t>positif</a:t>
            </a:r>
            <a:r>
              <a:rPr lang="en-CA" baseline="0" dirty="0"/>
              <a:t>. Les </a:t>
            </a:r>
            <a:r>
              <a:rPr lang="en-CA" baseline="0" dirty="0" err="1"/>
              <a:t>spécialistes</a:t>
            </a:r>
            <a:r>
              <a:rPr lang="en-CA" baseline="0" dirty="0"/>
              <a:t> de la </a:t>
            </a:r>
            <a:r>
              <a:rPr lang="en-CA" baseline="0" dirty="0" err="1"/>
              <a:t>psychologie</a:t>
            </a:r>
            <a:r>
              <a:rPr lang="en-CA" baseline="0" dirty="0"/>
              <a:t> </a:t>
            </a:r>
            <a:r>
              <a:rPr lang="en-CA" baseline="0" dirty="0" err="1"/>
              <a:t>animale</a:t>
            </a:r>
            <a:r>
              <a:rPr lang="en-CA" baseline="0" dirty="0"/>
              <a:t> </a:t>
            </a:r>
            <a:r>
              <a:rPr lang="en-CA" baseline="0" dirty="0" err="1"/>
              <a:t>étudient</a:t>
            </a:r>
            <a:r>
              <a:rPr lang="en-CA" baseline="0" dirty="0"/>
              <a:t> </a:t>
            </a:r>
            <a:r>
              <a:rPr lang="en-CA" baseline="0" dirty="0" err="1"/>
              <a:t>ces</a:t>
            </a:r>
            <a:r>
              <a:rPr lang="en-CA" baseline="0" dirty="0"/>
              <a:t> </a:t>
            </a:r>
            <a:r>
              <a:rPr lang="en-CA" baseline="0" dirty="0" err="1"/>
              <a:t>mécanismes</a:t>
            </a:r>
            <a:r>
              <a:rPr lang="en-CA" baseline="0" dirty="0"/>
              <a:t> </a:t>
            </a:r>
            <a:r>
              <a:rPr lang="en-CA" baseline="0" dirty="0" err="1"/>
              <a:t>depuis</a:t>
            </a:r>
            <a:r>
              <a:rPr lang="en-CA" baseline="0" dirty="0"/>
              <a:t> plus de 60 ans. </a:t>
            </a:r>
          </a:p>
          <a:p>
            <a:endParaRPr lang="en-CA" baseline="0" dirty="0"/>
          </a:p>
          <a:p>
            <a:r>
              <a:rPr lang="en-CA" baseline="0" dirty="0" err="1"/>
              <a:t>Formellement</a:t>
            </a:r>
            <a:r>
              <a:rPr lang="en-CA" baseline="0" dirty="0"/>
              <a:t>:</a:t>
            </a:r>
          </a:p>
          <a:p>
            <a:endParaRPr lang="en-CA" baseline="0" dirty="0"/>
          </a:p>
          <a:p>
            <a:r>
              <a:rPr lang="en-US" altLang="en-US" dirty="0" err="1"/>
              <a:t>Étant</a:t>
            </a:r>
            <a:r>
              <a:rPr lang="en-US" altLang="en-US" dirty="0"/>
              <a:t> </a:t>
            </a:r>
            <a:r>
              <a:rPr lang="en-US" altLang="en-US" dirty="0" err="1"/>
              <a:t>donné</a:t>
            </a:r>
            <a:r>
              <a:rPr lang="en-US" altLang="en-US" dirty="0"/>
              <a:t> un ensemble</a:t>
            </a:r>
            <a:r>
              <a:rPr lang="en-US" altLang="en-US" baseline="0" dirty="0"/>
              <a:t> d’états </a:t>
            </a:r>
            <a:r>
              <a:rPr lang="en-US" altLang="en-US" b="1" dirty="0"/>
              <a:t>S</a:t>
            </a:r>
            <a:r>
              <a:rPr lang="en-US" altLang="en-US" dirty="0"/>
              <a:t> et </a:t>
            </a:r>
            <a:r>
              <a:rPr lang="en-US" altLang="en-US" dirty="0" err="1"/>
              <a:t>d’actions</a:t>
            </a:r>
            <a:r>
              <a:rPr lang="en-US" altLang="en-US" dirty="0"/>
              <a:t> </a:t>
            </a:r>
            <a:r>
              <a:rPr lang="en-US" altLang="en-US" b="1" dirty="0"/>
              <a:t>A</a:t>
            </a:r>
          </a:p>
          <a:p>
            <a:endParaRPr lang="en-US" altLang="en-US" dirty="0"/>
          </a:p>
          <a:p>
            <a:r>
              <a:rPr lang="en-US" altLang="en-US" dirty="0" err="1"/>
              <a:t>Intéragi</a:t>
            </a:r>
            <a:r>
              <a:rPr lang="en-US" altLang="en-US" dirty="0"/>
              <a:t> avec </a:t>
            </a:r>
            <a:r>
              <a:rPr lang="en-US" altLang="en-US" dirty="0" err="1"/>
              <a:t>l’environnement</a:t>
            </a:r>
            <a:r>
              <a:rPr lang="en-US" altLang="en-US" dirty="0"/>
              <a:t>.</a:t>
            </a:r>
            <a:r>
              <a:rPr lang="en-US" altLang="en-US" baseline="0" dirty="0"/>
              <a:t> À </a:t>
            </a:r>
            <a:r>
              <a:rPr lang="en-US" altLang="en-US" baseline="0" dirty="0" err="1"/>
              <a:t>chaque</a:t>
            </a:r>
            <a:r>
              <a:rPr lang="en-US" altLang="en-US" baseline="0" dirty="0"/>
              <a:t> instant </a:t>
            </a:r>
            <a:r>
              <a:rPr lang="en-US" altLang="en-US" i="1" dirty="0"/>
              <a:t>t</a:t>
            </a:r>
            <a:r>
              <a:rPr lang="en-US" altLang="en-US" dirty="0"/>
              <a:t>:</a:t>
            </a:r>
          </a:p>
          <a:p>
            <a:pPr lvl="1"/>
            <a:r>
              <a:rPr lang="en-US" altLang="en-US" dirty="0" err="1"/>
              <a:t>L’environnement</a:t>
            </a:r>
            <a:r>
              <a:rPr lang="en-US" altLang="en-US" dirty="0"/>
              <a:t> </a:t>
            </a:r>
            <a:r>
              <a:rPr lang="en-US" altLang="en-US" dirty="0" err="1"/>
              <a:t>donne</a:t>
            </a:r>
            <a:r>
              <a:rPr lang="en-US" altLang="en-US" dirty="0"/>
              <a:t> </a:t>
            </a:r>
            <a:r>
              <a:rPr lang="en-US" altLang="en-US" dirty="0" err="1"/>
              <a:t>l’état</a:t>
            </a:r>
            <a:r>
              <a:rPr lang="en-US" altLang="en-US" dirty="0"/>
              <a:t> </a:t>
            </a:r>
            <a:r>
              <a:rPr lang="en-US" altLang="en-US" b="1" dirty="0" err="1"/>
              <a:t>s</a:t>
            </a:r>
            <a:r>
              <a:rPr lang="en-US" altLang="en-US" baseline="-25000" dirty="0" err="1"/>
              <a:t>t</a:t>
            </a:r>
            <a:r>
              <a:rPr lang="en-US" altLang="en-US" dirty="0"/>
              <a:t> et la </a:t>
            </a:r>
            <a:r>
              <a:rPr lang="en-US" altLang="en-US" dirty="0" err="1"/>
              <a:t>récompese</a:t>
            </a:r>
            <a:r>
              <a:rPr lang="en-US" altLang="en-US" baseline="0" dirty="0"/>
              <a:t> </a:t>
            </a:r>
            <a:r>
              <a:rPr lang="en-US" altLang="en-US" dirty="0" err="1"/>
              <a:t>r</a:t>
            </a:r>
            <a:r>
              <a:rPr lang="en-US" altLang="en-US" baseline="-25000" dirty="0" err="1"/>
              <a:t>t</a:t>
            </a:r>
            <a:endParaRPr lang="en-US" altLang="en-US" dirty="0"/>
          </a:p>
          <a:p>
            <a:pPr lvl="1"/>
            <a:r>
              <a:rPr lang="en-US" altLang="en-US" dirty="0" err="1"/>
              <a:t>Tu</a:t>
            </a:r>
            <a:r>
              <a:rPr lang="en-US" altLang="en-US" dirty="0"/>
              <a:t> </a:t>
            </a:r>
            <a:r>
              <a:rPr lang="en-US" altLang="en-US" dirty="0" err="1"/>
              <a:t>agis</a:t>
            </a:r>
            <a:r>
              <a:rPr lang="en-US" altLang="en-US" baseline="0" dirty="0"/>
              <a:t> en </a:t>
            </a:r>
            <a:r>
              <a:rPr lang="en-US" altLang="en-US" baseline="0" dirty="0" err="1"/>
              <a:t>exécutant</a:t>
            </a:r>
            <a:r>
              <a:rPr lang="en-US" altLang="en-US" baseline="0" dirty="0"/>
              <a:t> </a:t>
            </a:r>
            <a:r>
              <a:rPr lang="en-US" altLang="en-US" baseline="0" dirty="0" err="1"/>
              <a:t>l’action</a:t>
            </a:r>
            <a:r>
              <a:rPr lang="en-US" altLang="en-US" baseline="0" dirty="0"/>
              <a:t> </a:t>
            </a:r>
            <a:r>
              <a:rPr lang="en-US" altLang="en-US" b="1" dirty="0"/>
              <a:t>a</a:t>
            </a:r>
            <a:r>
              <a:rPr lang="en-US" altLang="en-US" baseline="-25000" dirty="0"/>
              <a:t>t</a:t>
            </a:r>
            <a:endParaRPr lang="en-US" altLang="en-US" dirty="0"/>
          </a:p>
          <a:p>
            <a:endParaRPr lang="en-US" altLang="en-US" dirty="0"/>
          </a:p>
          <a:p>
            <a:r>
              <a:rPr lang="en-US" altLang="en-US" b="1" dirty="0"/>
              <a:t>Ton but</a:t>
            </a:r>
            <a:r>
              <a:rPr lang="en-US" altLang="en-US" dirty="0"/>
              <a:t>: </a:t>
            </a:r>
            <a:r>
              <a:rPr lang="en-US" altLang="en-US" dirty="0" err="1"/>
              <a:t>Apprendre</a:t>
            </a:r>
            <a:r>
              <a:rPr lang="en-US" altLang="en-US" dirty="0"/>
              <a:t> (</a:t>
            </a:r>
            <a:r>
              <a:rPr lang="en-US" altLang="en-US" dirty="0" err="1"/>
              <a:t>rapidement</a:t>
            </a:r>
            <a:r>
              <a:rPr lang="en-US" altLang="en-US" dirty="0"/>
              <a:t>) la </a:t>
            </a:r>
            <a:r>
              <a:rPr lang="en-US" altLang="en-US" dirty="0" err="1"/>
              <a:t>politique</a:t>
            </a:r>
            <a:r>
              <a:rPr lang="en-US" altLang="en-US" dirty="0"/>
              <a:t> qui (</a:t>
            </a:r>
            <a:r>
              <a:rPr lang="en-US" altLang="en-US" dirty="0" err="1"/>
              <a:t>approximativement</a:t>
            </a:r>
            <a:r>
              <a:rPr lang="en-US" altLang="en-US" dirty="0"/>
              <a:t>) maximize</a:t>
            </a:r>
            <a:r>
              <a:rPr lang="en-US" altLang="en-US" baseline="0" dirty="0"/>
              <a:t> les </a:t>
            </a:r>
            <a:r>
              <a:rPr lang="en-US" altLang="en-US" baseline="0" dirty="0" err="1"/>
              <a:t>récompenses</a:t>
            </a:r>
            <a:r>
              <a:rPr lang="en-US" altLang="en-US" baseline="0" dirty="0"/>
              <a:t> </a:t>
            </a:r>
            <a:r>
              <a:rPr lang="en-US" altLang="en-US" baseline="0" dirty="0" err="1"/>
              <a:t>dans</a:t>
            </a:r>
            <a:r>
              <a:rPr lang="en-US" altLang="en-US" baseline="0" dirty="0"/>
              <a:t> le long-</a:t>
            </a:r>
            <a:r>
              <a:rPr lang="en-US" altLang="en-US" baseline="0" dirty="0" err="1"/>
              <a:t>terme</a:t>
            </a:r>
            <a:r>
              <a:rPr lang="en-US" altLang="en-US" baseline="0" dirty="0"/>
              <a:t> </a:t>
            </a:r>
            <a:r>
              <a:rPr lang="en-US" altLang="en-US" baseline="0" dirty="0" err="1"/>
              <a:t>escomptés</a:t>
            </a:r>
            <a:r>
              <a:rPr lang="en-US" altLang="en-US" baseline="0" dirty="0"/>
              <a:t>.</a:t>
            </a:r>
            <a:endParaRPr lang="en-US" altLang="en-US" dirty="0"/>
          </a:p>
          <a:p>
            <a:endParaRPr lang="en-CA" baseline="0" dirty="0"/>
          </a:p>
          <a:p>
            <a:endParaRPr lang="en-CA" baseline="0" dirty="0"/>
          </a:p>
          <a:p>
            <a:r>
              <a:rPr lang="en-CA" baseline="0" dirty="0" err="1"/>
              <a:t>Exemple</a:t>
            </a:r>
            <a:r>
              <a:rPr lang="en-CA" baseline="0" dirty="0"/>
              <a:t>: </a:t>
            </a:r>
            <a:r>
              <a:rPr lang="en-CA" baseline="0" dirty="0" err="1"/>
              <a:t>plein</a:t>
            </a:r>
            <a:r>
              <a:rPr lang="en-CA" baseline="0" dirty="0"/>
              <a:t> </a:t>
            </a:r>
            <a:r>
              <a:rPr lang="en-CA" baseline="0" dirty="0" err="1"/>
              <a:t>d’exemples</a:t>
            </a:r>
            <a:r>
              <a:rPr lang="en-CA" baseline="0" dirty="0"/>
              <a:t> </a:t>
            </a:r>
            <a:r>
              <a:rPr lang="en-CA" baseline="0" dirty="0" err="1"/>
              <a:t>dans</a:t>
            </a:r>
            <a:r>
              <a:rPr lang="en-CA" baseline="0" dirty="0"/>
              <a:t> la vie </a:t>
            </a:r>
            <a:r>
              <a:rPr lang="en-CA" baseline="0" dirty="0" err="1"/>
              <a:t>courrante</a:t>
            </a:r>
            <a:r>
              <a:rPr lang="en-CA" baseline="0" dirty="0"/>
              <a:t>. </a:t>
            </a:r>
            <a:r>
              <a:rPr lang="en-CA" baseline="0" dirty="0" err="1"/>
              <a:t>Une</a:t>
            </a:r>
            <a:r>
              <a:rPr lang="en-CA" baseline="0" dirty="0"/>
              <a:t> bonne </a:t>
            </a:r>
            <a:r>
              <a:rPr lang="en-CA" baseline="0" dirty="0" err="1"/>
              <a:t>partie</a:t>
            </a:r>
            <a:r>
              <a:rPr lang="en-CA" baseline="0" dirty="0"/>
              <a:t> de </a:t>
            </a:r>
            <a:r>
              <a:rPr lang="en-CA" baseline="0" dirty="0" err="1"/>
              <a:t>nos</a:t>
            </a:r>
            <a:r>
              <a:rPr lang="en-CA" baseline="0" dirty="0"/>
              <a:t> </a:t>
            </a:r>
            <a:r>
              <a:rPr lang="en-CA" baseline="0" dirty="0" err="1"/>
              <a:t>apprentissage</a:t>
            </a:r>
            <a:r>
              <a:rPr lang="en-CA" baseline="0" dirty="0"/>
              <a:t> se fait en </a:t>
            </a:r>
            <a:r>
              <a:rPr lang="en-CA" baseline="0" dirty="0" err="1"/>
              <a:t>expérimentant</a:t>
            </a:r>
            <a:r>
              <a:rPr lang="en-CA" baseline="0" dirty="0"/>
              <a:t> de choses et en </a:t>
            </a:r>
            <a:r>
              <a:rPr lang="en-CA" baseline="0" dirty="0" err="1"/>
              <a:t>ajustant</a:t>
            </a:r>
            <a:r>
              <a:rPr lang="en-CA" baseline="0" dirty="0"/>
              <a:t> </a:t>
            </a:r>
            <a:r>
              <a:rPr lang="en-CA" baseline="0" dirty="0" err="1"/>
              <a:t>nos</a:t>
            </a:r>
            <a:r>
              <a:rPr lang="en-CA" baseline="0" dirty="0"/>
              <a:t> </a:t>
            </a:r>
            <a:r>
              <a:rPr lang="en-CA" baseline="0" dirty="0" err="1"/>
              <a:t>choix</a:t>
            </a:r>
            <a:r>
              <a:rPr lang="en-CA" baseline="0" dirty="0"/>
              <a:t> </a:t>
            </a:r>
            <a:r>
              <a:rPr lang="en-CA" baseline="0" dirty="0" err="1"/>
              <a:t>d’actions</a:t>
            </a:r>
            <a:r>
              <a:rPr lang="en-CA" baseline="0" dirty="0"/>
              <a:t> en </a:t>
            </a:r>
            <a:r>
              <a:rPr lang="en-CA" baseline="0" dirty="0" err="1"/>
              <a:t>fonction</a:t>
            </a:r>
            <a:r>
              <a:rPr lang="en-CA" baseline="0" dirty="0"/>
              <a:t> de </a:t>
            </a:r>
            <a:r>
              <a:rPr lang="en-CA" baseline="0" dirty="0" err="1"/>
              <a:t>l’observation</a:t>
            </a:r>
            <a:r>
              <a:rPr lang="en-CA" baseline="0" dirty="0"/>
              <a:t> des </a:t>
            </a:r>
            <a:r>
              <a:rPr lang="en-CA" baseline="0" dirty="0" err="1"/>
              <a:t>résultats</a:t>
            </a:r>
            <a:r>
              <a:rPr lang="en-CA" baseline="0" dirty="0"/>
              <a:t> de </a:t>
            </a:r>
            <a:r>
              <a:rPr lang="en-CA" baseline="0" dirty="0" err="1"/>
              <a:t>nos</a:t>
            </a:r>
            <a:r>
              <a:rPr lang="en-CA" baseline="0" dirty="0"/>
              <a:t> actions par rapport au but </a:t>
            </a:r>
            <a:r>
              <a:rPr lang="en-CA" baseline="0" dirty="0" err="1"/>
              <a:t>visé</a:t>
            </a:r>
            <a:r>
              <a:rPr lang="en-CA" baseline="0" dirty="0"/>
              <a:t>. </a:t>
            </a:r>
            <a:r>
              <a:rPr lang="en-CA" baseline="0" dirty="0" err="1"/>
              <a:t>Rappelez-vous</a:t>
            </a:r>
            <a:r>
              <a:rPr lang="en-CA" baseline="0" dirty="0"/>
              <a:t> </a:t>
            </a:r>
            <a:r>
              <a:rPr lang="en-CA" baseline="0" dirty="0" err="1"/>
              <a:t>quand</a:t>
            </a:r>
            <a:r>
              <a:rPr lang="en-CA" baseline="0" dirty="0"/>
              <a:t> </a:t>
            </a:r>
            <a:r>
              <a:rPr lang="en-CA" baseline="0" dirty="0" err="1"/>
              <a:t>vous</a:t>
            </a:r>
            <a:r>
              <a:rPr lang="en-CA" baseline="0" dirty="0"/>
              <a:t> </a:t>
            </a:r>
            <a:r>
              <a:rPr lang="en-CA" baseline="0" dirty="0" err="1"/>
              <a:t>avez</a:t>
            </a:r>
            <a:r>
              <a:rPr lang="en-CA" baseline="0" dirty="0"/>
              <a:t> </a:t>
            </a:r>
            <a:r>
              <a:rPr lang="en-CA" baseline="0" dirty="0" err="1"/>
              <a:t>appris</a:t>
            </a:r>
            <a:r>
              <a:rPr lang="en-CA" baseline="0" dirty="0"/>
              <a:t> à </a:t>
            </a:r>
            <a:r>
              <a:rPr lang="en-CA" baseline="0" dirty="0" err="1"/>
              <a:t>monter</a:t>
            </a:r>
            <a:r>
              <a:rPr lang="en-CA" baseline="0" dirty="0"/>
              <a:t> </a:t>
            </a:r>
            <a:r>
              <a:rPr lang="en-CA" baseline="0" dirty="0" err="1"/>
              <a:t>sur</a:t>
            </a:r>
            <a:r>
              <a:rPr lang="en-CA" baseline="0" dirty="0"/>
              <a:t> </a:t>
            </a:r>
            <a:r>
              <a:rPr lang="en-CA" baseline="0" dirty="0" err="1"/>
              <a:t>une</a:t>
            </a:r>
            <a:r>
              <a:rPr lang="en-CA" baseline="0" dirty="0"/>
              <a:t> </a:t>
            </a:r>
            <a:r>
              <a:rPr lang="en-CA" baseline="0" dirty="0" err="1"/>
              <a:t>bicyclette</a:t>
            </a:r>
            <a:r>
              <a:rPr lang="en-CA" baseline="0" dirty="0"/>
              <a:t>.</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err="1"/>
              <a:t>Évidemment</a:t>
            </a:r>
            <a:r>
              <a:rPr lang="en-US" baseline="0" dirty="0"/>
              <a:t>, pour </a:t>
            </a:r>
            <a:r>
              <a:rPr lang="en-US" baseline="0" dirty="0" err="1"/>
              <a:t>apprendre</a:t>
            </a:r>
            <a:r>
              <a:rPr lang="en-US" baseline="0" dirty="0"/>
              <a:t> </a:t>
            </a:r>
            <a:r>
              <a:rPr lang="en-US" baseline="0" dirty="0" err="1"/>
              <a:t>l’agent</a:t>
            </a:r>
            <a:r>
              <a:rPr lang="en-US" baseline="0" dirty="0"/>
              <a:t> </a:t>
            </a:r>
            <a:r>
              <a:rPr lang="en-US" baseline="0" dirty="0" err="1"/>
              <a:t>doit</a:t>
            </a:r>
            <a:r>
              <a:rPr lang="en-US" baseline="0" dirty="0"/>
              <a:t> </a:t>
            </a:r>
            <a:r>
              <a:rPr lang="en-US" baseline="0" dirty="0" err="1"/>
              <a:t>être</a:t>
            </a:r>
            <a:r>
              <a:rPr lang="en-US" baseline="0" dirty="0"/>
              <a:t> capable </a:t>
            </a:r>
            <a:r>
              <a:rPr lang="en-US" baseline="0" dirty="0" err="1"/>
              <a:t>d’observer</a:t>
            </a:r>
            <a:r>
              <a:rPr lang="en-US" baseline="0" dirty="0"/>
              <a:t> son </a:t>
            </a:r>
            <a:r>
              <a:rPr lang="en-US" baseline="0" dirty="0" err="1"/>
              <a:t>environnement</a:t>
            </a:r>
            <a:r>
              <a:rPr lang="en-US" baseline="0" dirty="0"/>
              <a:t> (</a:t>
            </a:r>
            <a:r>
              <a:rPr lang="en-US" baseline="0" dirty="0" err="1"/>
              <a:t>états</a:t>
            </a:r>
            <a:r>
              <a:rPr lang="en-US" baseline="0" dirty="0"/>
              <a:t>). Il </a:t>
            </a:r>
            <a:r>
              <a:rPr lang="en-US" baseline="0" dirty="0" err="1"/>
              <a:t>doit</a:t>
            </a:r>
            <a:r>
              <a:rPr lang="en-US" baseline="0" dirty="0"/>
              <a:t> </a:t>
            </a:r>
            <a:r>
              <a:rPr lang="en-US" baseline="0" dirty="0" err="1"/>
              <a:t>aussi</a:t>
            </a:r>
            <a:r>
              <a:rPr lang="en-US" baseline="0" dirty="0"/>
              <a:t> </a:t>
            </a:r>
            <a:r>
              <a:rPr lang="en-US" baseline="0" dirty="0" err="1"/>
              <a:t>être</a:t>
            </a:r>
            <a:r>
              <a:rPr lang="en-US" baseline="0" dirty="0"/>
              <a:t> capable </a:t>
            </a:r>
            <a:r>
              <a:rPr lang="en-US" baseline="0" dirty="0" err="1"/>
              <a:t>d’agir</a:t>
            </a:r>
            <a:r>
              <a:rPr lang="en-US" baseline="0" dirty="0"/>
              <a:t> (action). Et </a:t>
            </a:r>
            <a:r>
              <a:rPr lang="en-US" baseline="0" dirty="0" err="1"/>
              <a:t>il</a:t>
            </a:r>
            <a:r>
              <a:rPr lang="en-US" baseline="0" dirty="0"/>
              <a:t> a des buts (</a:t>
            </a:r>
            <a:r>
              <a:rPr lang="en-US" baseline="0" dirty="0" err="1"/>
              <a:t>il</a:t>
            </a:r>
            <a:r>
              <a:rPr lang="en-US" baseline="0" dirty="0"/>
              <a:t> </a:t>
            </a:r>
            <a:r>
              <a:rPr lang="en-US" baseline="0" dirty="0" err="1"/>
              <a:t>veut</a:t>
            </a:r>
            <a:r>
              <a:rPr lang="en-US" baseline="0" dirty="0"/>
              <a:t> </a:t>
            </a:r>
            <a:r>
              <a:rPr lang="en-US" baseline="0" dirty="0" err="1"/>
              <a:t>maximiser</a:t>
            </a:r>
            <a:r>
              <a:rPr lang="en-US" baseline="0" dirty="0"/>
              <a:t> </a:t>
            </a:r>
            <a:r>
              <a:rPr lang="en-US" baseline="0" dirty="0" err="1"/>
              <a:t>ses</a:t>
            </a:r>
            <a:r>
              <a:rPr lang="en-US" baseline="0" dirty="0"/>
              <a:t> </a:t>
            </a:r>
            <a:r>
              <a:rPr lang="en-US" baseline="0" dirty="0" err="1"/>
              <a:t>récompenses</a:t>
            </a:r>
            <a:r>
              <a:rPr lang="en-US" baseline="0" dirty="0"/>
              <a: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a:t>
            </a:fld>
            <a:endParaRPr lang="ko-KR"/>
          </a:p>
        </p:txBody>
      </p:sp>
    </p:spTree>
    <p:extLst>
      <p:ext uri="{BB962C8B-B14F-4D97-AF65-F5344CB8AC3E}">
        <p14:creationId xmlns:p14="http://schemas.microsoft.com/office/powerpoint/2010/main" val="21428767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70</a:t>
            </a:fld>
            <a:endParaRPr lang="ko-KR"/>
          </a:p>
        </p:txBody>
      </p:sp>
    </p:spTree>
    <p:extLst>
      <p:ext uri="{BB962C8B-B14F-4D97-AF65-F5344CB8AC3E}">
        <p14:creationId xmlns:p14="http://schemas.microsoft.com/office/powerpoint/2010/main" val="37503083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71</a:t>
            </a:fld>
            <a:endParaRPr lang="ko-KR"/>
          </a:p>
        </p:txBody>
      </p:sp>
    </p:spTree>
    <p:extLst>
      <p:ext uri="{BB962C8B-B14F-4D97-AF65-F5344CB8AC3E}">
        <p14:creationId xmlns:p14="http://schemas.microsoft.com/office/powerpoint/2010/main" val="399735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72</a:t>
            </a:fld>
            <a:endParaRPr lang="ko-KR"/>
          </a:p>
        </p:txBody>
      </p:sp>
    </p:spTree>
    <p:extLst>
      <p:ext uri="{BB962C8B-B14F-4D97-AF65-F5344CB8AC3E}">
        <p14:creationId xmlns:p14="http://schemas.microsoft.com/office/powerpoint/2010/main" val="40665817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dirty="0">
              <a:sym typeface="Symbol" pitchFamily="18" charset="2"/>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73</a:t>
            </a:fld>
            <a:endParaRPr lang="ko-KR"/>
          </a:p>
        </p:txBody>
      </p:sp>
    </p:spTree>
    <p:extLst>
      <p:ext uri="{BB962C8B-B14F-4D97-AF65-F5344CB8AC3E}">
        <p14:creationId xmlns:p14="http://schemas.microsoft.com/office/powerpoint/2010/main" val="37392586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1" hangingPunct="0">
              <a:lnSpc>
                <a:spcPct val="100000"/>
              </a:lnSpc>
              <a:spcBef>
                <a:spcPct val="30000"/>
              </a:spcBef>
              <a:spcAft>
                <a:spcPct val="0"/>
              </a:spcAft>
              <a:buClrTx/>
              <a:buSzTx/>
              <a:buFontTx/>
              <a:buNone/>
              <a:tabLst/>
              <a:defRPr/>
            </a:pPr>
            <a:r>
              <a:rPr lang="fr-CA" sz="2000" dirty="0"/>
              <a:t>L’idée d’apprendre des abstractions est</a:t>
            </a:r>
            <a:r>
              <a:rPr lang="fr-CA" sz="2000" baseline="0" dirty="0"/>
              <a:t> fondamentale en apprentissage automatique. C’est aussi derrière l’apprentissage profond.</a:t>
            </a:r>
            <a:endParaRPr lang="fr-CA" sz="200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74</a:t>
            </a:fld>
            <a:endParaRPr lang="ko-KR"/>
          </a:p>
        </p:txBody>
      </p:sp>
    </p:spTree>
    <p:extLst>
      <p:ext uri="{BB962C8B-B14F-4D97-AF65-F5344CB8AC3E}">
        <p14:creationId xmlns:p14="http://schemas.microsoft.com/office/powerpoint/2010/main" val="9745616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75</a:t>
            </a:fld>
            <a:endParaRPr lang="ko-KR"/>
          </a:p>
        </p:txBody>
      </p:sp>
    </p:spTree>
    <p:extLst>
      <p:ext uri="{BB962C8B-B14F-4D97-AF65-F5344CB8AC3E}">
        <p14:creationId xmlns:p14="http://schemas.microsoft.com/office/powerpoint/2010/main" val="118070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76</a:t>
            </a:fld>
            <a:endParaRPr lang="ko-KR"/>
          </a:p>
        </p:txBody>
      </p:sp>
    </p:spTree>
    <p:extLst>
      <p:ext uri="{BB962C8B-B14F-4D97-AF65-F5344CB8AC3E}">
        <p14:creationId xmlns:p14="http://schemas.microsoft.com/office/powerpoint/2010/main" val="4272693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Note importante. Ce qui est important pour une approximation linéaire est que U ou Q soit linéaire. Les fi eux peuvent être non linéaires!| Par exemple, je pourrait avoir f3(</a:t>
            </a:r>
            <a:r>
              <a:rPr lang="fr-CA" dirty="0" err="1"/>
              <a:t>x,y</a:t>
            </a:r>
            <a:r>
              <a:rPr lang="fr-CA" dirty="0"/>
              <a:t>) qui calcule la distance à un but (</a:t>
            </a:r>
            <a:r>
              <a:rPr lang="fr-CA" dirty="0" err="1"/>
              <a:t>x_g</a:t>
            </a:r>
            <a:r>
              <a:rPr lang="fr-CA" dirty="0"/>
              <a:t>, </a:t>
            </a:r>
            <a:r>
              <a:rPr lang="fr-CA" dirty="0" err="1"/>
              <a:t>y_g</a:t>
            </a:r>
            <a:r>
              <a:rPr lang="fr-CA" dirty="0"/>
              <a:t>), (case avec une grande récompense). Voir page 805 pour la motivation. </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77</a:t>
            </a:fld>
            <a:endParaRPr lang="ko-KR"/>
          </a:p>
        </p:txBody>
      </p:sp>
    </p:spTree>
    <p:extLst>
      <p:ext uri="{BB962C8B-B14F-4D97-AF65-F5344CB8AC3E}">
        <p14:creationId xmlns:p14="http://schemas.microsoft.com/office/powerpoint/2010/main" val="3760223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d’estimé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je vais le noter (</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en-CA" dirty="0"/>
              </a:p>
            </p:txBody>
          </p:sp>
        </mc:Choice>
        <mc:Fallback xmlns="">
          <p:sp>
            <p:nvSpPr>
              <p:cNvPr id="3" name="Notes Placeholder 2"/>
              <p:cNvSpPr>
                <a:spLocks noGrp="1"/>
              </p:cNvSpPr>
              <p:nvPr>
                <p:ph type="body" idx="1"/>
              </p:nvPr>
            </p:nvSpPr>
            <p:spPr/>
            <p:txBody>
              <a:bodyPr/>
              <a:lstStyle/>
              <a:p>
                <a:pPr marL="0" indent="0">
                  <a:lnSpc>
                    <a:spcPct val="90000"/>
                  </a:lnSpc>
                  <a:buNone/>
                </a:pPr>
                <a:r>
                  <a:rPr lang="fr-CA" sz="1200" dirty="0" smtClean="0"/>
                  <a:t> </a:t>
                </a:r>
                <a:r>
                  <a:rPr lang="fr-CA" sz="1200" i="0" smtClean="0">
                    <a:latin typeface="Cambria Math"/>
                  </a:rPr>
                  <a:t>(</a:t>
                </a:r>
                <a:r>
                  <a:rPr lang="fr-CA" sz="1200" b="0" i="0" smtClean="0">
                    <a:latin typeface="Cambria Math"/>
                  </a:rPr>
                  <a:t>𝑈</a:t>
                </a:r>
                <a:r>
                  <a:rPr lang="en-CA" sz="1200" b="0" i="0" baseline="-25000" smtClean="0">
                    <a:latin typeface="Cambria Math"/>
                  </a:rPr>
                  <a:t>"</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smtClean="0"/>
                  <a:t> = w</a:t>
                </a:r>
                <a:r>
                  <a:rPr lang="fr-CA" sz="1200" baseline="-25000" dirty="0" smtClean="0"/>
                  <a:t>1</a:t>
                </a:r>
                <a:r>
                  <a:rPr lang="fr-CA" sz="1200" dirty="0" smtClean="0"/>
                  <a:t> f</a:t>
                </a:r>
                <a:r>
                  <a:rPr lang="fr-CA" sz="1200" baseline="-25000" dirty="0" smtClean="0"/>
                  <a:t>1</a:t>
                </a:r>
                <a:r>
                  <a:rPr lang="fr-CA" sz="1200" dirty="0" smtClean="0"/>
                  <a:t>(s) + w</a:t>
                </a:r>
                <a:r>
                  <a:rPr lang="fr-CA" sz="1200" baseline="-25000" dirty="0" smtClean="0"/>
                  <a:t>2</a:t>
                </a:r>
                <a:r>
                  <a:rPr lang="fr-CA" sz="1200" dirty="0" smtClean="0"/>
                  <a:t> f</a:t>
                </a:r>
                <a:r>
                  <a:rPr lang="fr-CA" sz="1200" baseline="-25000" dirty="0" smtClean="0"/>
                  <a:t>2</a:t>
                </a:r>
                <a:r>
                  <a:rPr lang="fr-CA" sz="1200" dirty="0" smtClean="0"/>
                  <a:t>(s</a:t>
                </a:r>
                <a:r>
                  <a:rPr lang="fr-CA" sz="1200" dirty="0"/>
                  <a:t>) </a:t>
                </a:r>
                <a:r>
                  <a:rPr lang="fr-CA" sz="1200" dirty="0" smtClean="0"/>
                  <a:t>+ … + </a:t>
                </a:r>
                <a:r>
                  <a:rPr lang="fr-CA" sz="1200" dirty="0" err="1" smtClean="0"/>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(s</a:t>
                </a:r>
                <a:r>
                  <a:rPr lang="fr-CA" sz="1200" dirty="0"/>
                  <a:t>) </a:t>
                </a:r>
                <a:endParaRPr lang="fr-CA" sz="1200" dirty="0" smtClean="0"/>
              </a:p>
              <a:p>
                <a:pPr marL="0" indent="0">
                  <a:lnSpc>
                    <a:spcPct val="90000"/>
                  </a:lnSpc>
                  <a:buNone/>
                </a:pPr>
                <a:endParaRPr lang="fr-CA" sz="1200" dirty="0" smtClean="0"/>
              </a:p>
              <a:p>
                <a:pPr marL="0" marR="0" indent="0" algn="l" defTabSz="914400" rtl="0" eaLnBrk="0" fontAlgn="base" latinLnBrk="1" hangingPunct="0">
                  <a:lnSpc>
                    <a:spcPct val="90000"/>
                  </a:lnSpc>
                  <a:spcBef>
                    <a:spcPct val="30000"/>
                  </a:spcBef>
                  <a:spcAft>
                    <a:spcPct val="0"/>
                  </a:spcAft>
                  <a:buClrTx/>
                  <a:buSzTx/>
                  <a:buFontTx/>
                  <a:buNone/>
                  <a:tabLst/>
                  <a:defRPr/>
                </a:pPr>
                <a:r>
                  <a:rPr lang="fr-CA" sz="1200" i="0" smtClean="0">
                    <a:latin typeface="Cambria Math"/>
                  </a:rPr>
                  <a:t>(</a:t>
                </a:r>
                <a:r>
                  <a:rPr lang="fr-CA" sz="1200" b="0" i="0" smtClean="0">
                    <a:latin typeface="Cambria Math"/>
                  </a:rPr>
                  <a:t>"</a:t>
                </a:r>
                <a:r>
                  <a:rPr lang="fr-CA" sz="1200" b="0" i="0" smtClean="0">
                    <a:latin typeface="Cambria Math"/>
                  </a:rPr>
                  <a:t>Q</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a:t> </a:t>
                </a:r>
                <a:r>
                  <a:rPr lang="fr-CA" sz="1200" dirty="0" smtClean="0"/>
                  <a:t>(</a:t>
                </a:r>
                <a:r>
                  <a:rPr lang="fr-CA" sz="1200" dirty="0" err="1" smtClean="0"/>
                  <a:t>s,a</a:t>
                </a:r>
                <a:r>
                  <a:rPr lang="fr-CA" sz="1200" dirty="0" smtClean="0"/>
                  <a:t>)= </a:t>
                </a:r>
                <a:r>
                  <a:rPr lang="fr-CA" sz="1200" dirty="0"/>
                  <a:t>w</a:t>
                </a:r>
                <a:r>
                  <a:rPr lang="fr-CA" sz="1200" baseline="-25000" dirty="0" smtClean="0"/>
                  <a:t>1</a:t>
                </a:r>
                <a:r>
                  <a:rPr lang="fr-CA" sz="1200" dirty="0" smtClean="0"/>
                  <a:t> f</a:t>
                </a:r>
                <a:r>
                  <a:rPr lang="fr-CA" sz="1200" baseline="-25000" dirty="0" smtClean="0"/>
                  <a:t>1</a:t>
                </a:r>
                <a:r>
                  <a:rPr lang="fr-CA" sz="1200" dirty="0" smtClean="0"/>
                  <a:t>(</a:t>
                </a:r>
                <a:r>
                  <a:rPr lang="fr-CA" sz="1200" dirty="0" err="1" smtClean="0"/>
                  <a:t>s,a</a:t>
                </a:r>
                <a:r>
                  <a:rPr lang="fr-CA" sz="1200" dirty="0" smtClean="0"/>
                  <a:t>) </a:t>
                </a:r>
                <a:r>
                  <a:rPr lang="fr-CA" sz="1200" dirty="0"/>
                  <a:t>+ </a:t>
                </a:r>
                <a:r>
                  <a:rPr lang="fr-CA" sz="1200" dirty="0" smtClean="0"/>
                  <a:t>w</a:t>
                </a:r>
                <a:r>
                  <a:rPr lang="fr-CA" sz="1200" baseline="-25000" dirty="0" smtClean="0"/>
                  <a:t>2</a:t>
                </a:r>
                <a:r>
                  <a:rPr lang="fr-CA" sz="1200" dirty="0" smtClean="0"/>
                  <a:t> f</a:t>
                </a:r>
                <a:r>
                  <a:rPr lang="fr-CA" sz="1200" baseline="-25000" dirty="0" smtClean="0"/>
                  <a:t>2</a:t>
                </a:r>
                <a:r>
                  <a:rPr lang="fr-CA" sz="1200" dirty="0" smtClean="0"/>
                  <a:t>(</a:t>
                </a:r>
                <a:r>
                  <a:rPr lang="fr-CA" sz="1200" dirty="0" err="1" smtClean="0"/>
                  <a:t>s,a</a:t>
                </a:r>
                <a:r>
                  <a:rPr lang="fr-CA" sz="1200" dirty="0" smtClean="0"/>
                  <a:t>) </a:t>
                </a:r>
                <a:r>
                  <a:rPr lang="fr-CA" sz="1200" dirty="0"/>
                  <a:t>+ … + </a:t>
                </a:r>
                <a:r>
                  <a:rPr lang="fr-CA" sz="1200" dirty="0" err="1"/>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a:t>
                </a:r>
                <a:r>
                  <a:rPr lang="fr-CA" sz="1200" dirty="0" err="1" smtClean="0"/>
                  <a:t>s,a</a:t>
                </a:r>
                <a:r>
                  <a:rPr lang="fr-CA" sz="1200" dirty="0" smtClean="0"/>
                  <a:t>) </a:t>
                </a:r>
              </a:p>
              <a:p>
                <a:pPr marL="0" indent="0">
                  <a:lnSpc>
                    <a:spcPct val="90000"/>
                  </a:lnSpc>
                  <a:buNone/>
                </a:pPr>
                <a:endParaRPr lang="fr-CA" sz="1200" dirty="0" smtClean="0"/>
              </a:p>
              <a:p>
                <a:pPr marL="0" indent="0">
                  <a:lnSpc>
                    <a:spcPct val="90000"/>
                  </a:lnSpc>
                  <a:buNone/>
                </a:pPr>
                <a:endParaRPr lang="fr-CA" sz="1200" dirty="0" smtClean="0"/>
              </a:p>
              <a:p>
                <a:pPr>
                  <a:lnSpc>
                    <a:spcPct val="90000"/>
                  </a:lnSpc>
                </a:pPr>
                <a:r>
                  <a:rPr lang="fr-CA" sz="1200" dirty="0" smtClean="0"/>
                  <a:t>Avantage: représentation compacte et généralisation</a:t>
                </a:r>
              </a:p>
              <a:p>
                <a:pPr>
                  <a:lnSpc>
                    <a:spcPct val="90000"/>
                  </a:lnSpc>
                </a:pPr>
                <a:r>
                  <a:rPr lang="fr-CA" sz="1200" dirty="0" smtClean="0"/>
                  <a:t>Inconvénient: états différents avec mêmes valeurs!</a:t>
                </a:r>
              </a:p>
              <a:p>
                <a:endParaRPr lang="en-CA" dirty="0"/>
              </a:p>
            </p:txBody>
          </p:sp>
        </mc:Fallback>
      </mc:AlternateContent>
      <p:sp>
        <p:nvSpPr>
          <p:cNvPr id="4" name="Slide Number Placeholder 3"/>
          <p:cNvSpPr>
            <a:spLocks noGrp="1"/>
          </p:cNvSpPr>
          <p:nvPr>
            <p:ph type="sldNum" sz="quarter" idx="10"/>
          </p:nvPr>
        </p:nvSpPr>
        <p:spPr/>
        <p:txBody>
          <a:bodyPr/>
          <a:lstStyle/>
          <a:p>
            <a:fld id="{414EEA57-EAA4-4D96-9A01-50FC43D6E7FF}" type="slidenum">
              <a:rPr lang="en-US" altLang="ko-KR" smtClean="0"/>
              <a:pPr/>
              <a:t>78</a:t>
            </a:fld>
            <a:endParaRPr lang="ko-KR"/>
          </a:p>
        </p:txBody>
      </p:sp>
    </p:spTree>
    <p:extLst>
      <p:ext uri="{BB962C8B-B14F-4D97-AF65-F5344CB8AC3E}">
        <p14:creationId xmlns:p14="http://schemas.microsoft.com/office/powerpoint/2010/main" val="1224044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d’estimé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parfois je vais aussi le noter s=(</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fr-CA" sz="1200" dirty="0"/>
          </a:p>
          <a:p>
            <a:pPr marL="0" indent="0">
              <a:lnSpc>
                <a:spcPct val="90000"/>
              </a:lnSpc>
              <a:buNone/>
            </a:pPr>
            <a:r>
              <a:rPr lang="fr-CA" sz="1200" dirty="0"/>
              <a:t>Dans le livre, ils utilisent </a:t>
            </a:r>
            <a:r>
              <a:rPr lang="fr-CA" sz="1200" dirty="0" err="1"/>
              <a:t>theta</a:t>
            </a:r>
            <a:r>
              <a:rPr lang="fr-CA" sz="1200" dirty="0"/>
              <a:t> pour les poids. Ici, j’utilise W pour garder une notation cohérente avec ce que nous avons vu jusqu’à data. Le livre aurait pu faire la même chose. </a:t>
            </a:r>
          </a:p>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79</a:t>
            </a:fld>
            <a:endParaRPr lang="ko-KR"/>
          </a:p>
        </p:txBody>
      </p:sp>
    </p:spTree>
    <p:extLst>
      <p:ext uri="{BB962C8B-B14F-4D97-AF65-F5344CB8AC3E}">
        <p14:creationId xmlns:p14="http://schemas.microsoft.com/office/powerpoint/2010/main" val="61889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est</a:t>
            </a:r>
            <a:r>
              <a:rPr lang="en-US" baseline="0" dirty="0"/>
              <a:t> </a:t>
            </a:r>
            <a:r>
              <a:rPr lang="en-US" baseline="0" dirty="0" err="1"/>
              <a:t>l’apprentissage</a:t>
            </a:r>
            <a:r>
              <a:rPr lang="en-US" baseline="0" dirty="0"/>
              <a:t> de comment </a:t>
            </a:r>
            <a:r>
              <a:rPr lang="en-US" baseline="0" dirty="0" err="1"/>
              <a:t>choisir</a:t>
            </a:r>
            <a:r>
              <a:rPr lang="en-US" baseline="0" dirty="0"/>
              <a:t> les </a:t>
            </a:r>
            <a:r>
              <a:rPr lang="en-US" baseline="0" dirty="0" err="1"/>
              <a:t>bonnes</a:t>
            </a:r>
            <a:r>
              <a:rPr lang="en-US" baseline="0" dirty="0"/>
              <a:t> actions </a:t>
            </a:r>
            <a:r>
              <a:rPr lang="en-US" baseline="0" dirty="0" err="1"/>
              <a:t>dans</a:t>
            </a:r>
            <a:r>
              <a:rPr lang="en-US" baseline="0" dirty="0"/>
              <a:t> </a:t>
            </a:r>
            <a:r>
              <a:rPr lang="en-US" baseline="0" dirty="0" err="1"/>
              <a:t>chaque</a:t>
            </a:r>
            <a:r>
              <a:rPr lang="en-US" baseline="0" dirty="0"/>
              <a:t> situation </a:t>
            </a:r>
            <a:r>
              <a:rPr lang="en-US" baseline="0" dirty="0" err="1"/>
              <a:t>afin</a:t>
            </a:r>
            <a:r>
              <a:rPr lang="en-US" baseline="0" dirty="0"/>
              <a:t> de </a:t>
            </a:r>
            <a:r>
              <a:rPr lang="en-US" baseline="0" dirty="0" err="1"/>
              <a:t>maximiser</a:t>
            </a:r>
            <a:r>
              <a:rPr lang="en-US" baseline="0" dirty="0"/>
              <a:t> un signal de </a:t>
            </a:r>
            <a:r>
              <a:rPr lang="en-US" baseline="0" dirty="0" err="1"/>
              <a:t>récompense</a:t>
            </a:r>
            <a:r>
              <a:rPr lang="en-US" baseline="0" dirty="0"/>
              <a:t> </a:t>
            </a:r>
            <a:r>
              <a:rPr lang="en-US" baseline="0" dirty="0" err="1"/>
              <a:t>numérique</a:t>
            </a:r>
            <a:r>
              <a:rPr lang="en-US" baseline="0" dirty="0"/>
              <a:t>. </a:t>
            </a:r>
            <a:r>
              <a:rPr lang="en-US" baseline="0" dirty="0" err="1"/>
              <a:t>Autrement</a:t>
            </a:r>
            <a:r>
              <a:rPr lang="en-US" baseline="0" dirty="0"/>
              <a:t> </a:t>
            </a:r>
            <a:r>
              <a:rPr lang="en-US" baseline="0" dirty="0" err="1"/>
              <a:t>dit</a:t>
            </a:r>
            <a:r>
              <a:rPr lang="en-US" baseline="0" dirty="0"/>
              <a:t>, on </a:t>
            </a:r>
            <a:r>
              <a:rPr lang="en-US" baseline="0" dirty="0" err="1"/>
              <a:t>apprend</a:t>
            </a:r>
            <a:r>
              <a:rPr lang="en-US" baseline="0" dirty="0"/>
              <a:t> </a:t>
            </a:r>
            <a:r>
              <a:rPr lang="en-US" baseline="0" dirty="0" err="1"/>
              <a:t>une</a:t>
            </a:r>
            <a:r>
              <a:rPr lang="en-US" baseline="0" dirty="0"/>
              <a:t> </a:t>
            </a:r>
            <a:r>
              <a:rPr lang="en-US" baseline="0" dirty="0" err="1"/>
              <a:t>politique</a:t>
            </a:r>
            <a:r>
              <a:rPr lang="en-US" baseline="0" dirty="0"/>
              <a:t> </a:t>
            </a:r>
            <a:r>
              <a:rPr lang="en-US" baseline="0" dirty="0" err="1"/>
              <a:t>tel</a:t>
            </a:r>
            <a:r>
              <a:rPr lang="en-US" baseline="0" dirty="0"/>
              <a:t> </a:t>
            </a:r>
            <a:r>
              <a:rPr lang="en-US" baseline="0" dirty="0" err="1"/>
              <a:t>que</a:t>
            </a:r>
            <a:r>
              <a:rPr lang="en-US" baseline="0" dirty="0"/>
              <a:t> </a:t>
            </a:r>
            <a:r>
              <a:rPr lang="en-US" baseline="0" dirty="0" err="1"/>
              <a:t>vue</a:t>
            </a:r>
            <a:r>
              <a:rPr lang="en-US" baseline="0" dirty="0"/>
              <a:t> pour les MDP. La </a:t>
            </a:r>
            <a:r>
              <a:rPr lang="en-US" baseline="0" dirty="0" err="1"/>
              <a:t>différence</a:t>
            </a:r>
            <a:r>
              <a:rPr lang="en-US" baseline="0" dirty="0"/>
              <a:t> </a:t>
            </a:r>
            <a:r>
              <a:rPr lang="en-US" baseline="0" dirty="0" err="1"/>
              <a:t>est</a:t>
            </a:r>
            <a:r>
              <a:rPr lang="en-US" baseline="0" dirty="0"/>
              <a:t> </a:t>
            </a:r>
            <a:r>
              <a:rPr lang="en-US" baseline="0" dirty="0" err="1"/>
              <a:t>que</a:t>
            </a:r>
            <a:r>
              <a:rPr lang="en-US" baseline="0" dirty="0"/>
              <a:t> </a:t>
            </a:r>
            <a:r>
              <a:rPr lang="en-US" baseline="0" dirty="0" err="1"/>
              <a:t>ici</a:t>
            </a:r>
            <a:r>
              <a:rPr lang="en-US" baseline="0" dirty="0"/>
              <a:t> </a:t>
            </a:r>
            <a:r>
              <a:rPr lang="en-US" baseline="0" dirty="0" err="1"/>
              <a:t>soit</a:t>
            </a:r>
            <a:r>
              <a:rPr lang="en-US" baseline="0" dirty="0"/>
              <a:t> on ne </a:t>
            </a:r>
            <a:r>
              <a:rPr lang="en-US" baseline="0" dirty="0" err="1"/>
              <a:t>connait</a:t>
            </a:r>
            <a:r>
              <a:rPr lang="en-US" baseline="0" dirty="0"/>
              <a:t> pas la </a:t>
            </a:r>
            <a:r>
              <a:rPr lang="en-US" baseline="0" dirty="0" err="1"/>
              <a:t>fonction</a:t>
            </a:r>
            <a:r>
              <a:rPr lang="en-US" baseline="0" dirty="0"/>
              <a:t> </a:t>
            </a:r>
            <a:r>
              <a:rPr lang="en-US" baseline="0" dirty="0" err="1"/>
              <a:t>d’utilité</a:t>
            </a:r>
            <a:r>
              <a:rPr lang="en-US" baseline="0" dirty="0"/>
              <a:t>, </a:t>
            </a:r>
            <a:r>
              <a:rPr lang="en-US" baseline="0" dirty="0" err="1"/>
              <a:t>soit</a:t>
            </a:r>
            <a:r>
              <a:rPr lang="en-US" baseline="0" dirty="0"/>
              <a:t> on ne </a:t>
            </a:r>
            <a:r>
              <a:rPr lang="en-US" baseline="0" dirty="0" err="1"/>
              <a:t>connait</a:t>
            </a:r>
            <a:r>
              <a:rPr lang="en-US" baseline="0" dirty="0"/>
              <a:t> pas le </a:t>
            </a:r>
            <a:r>
              <a:rPr lang="en-US" baseline="0" dirty="0" err="1"/>
              <a:t>modèle</a:t>
            </a:r>
            <a:r>
              <a:rPr lang="en-US" baseline="0" dirty="0"/>
              <a:t> de transition, </a:t>
            </a:r>
            <a:r>
              <a:rPr lang="en-US" baseline="0" dirty="0" err="1"/>
              <a:t>ou</a:t>
            </a:r>
            <a:r>
              <a:rPr lang="en-US" baseline="0" dirty="0"/>
              <a:t> les </a:t>
            </a:r>
            <a:r>
              <a:rPr lang="en-US" baseline="0" dirty="0" err="1"/>
              <a:t>deux</a:t>
            </a:r>
            <a:r>
              <a:rPr lang="en-US" baseline="0" dirty="0"/>
              <a:t>. Il </a:t>
            </a:r>
            <a:r>
              <a:rPr lang="en-US" baseline="0" dirty="0" err="1"/>
              <a:t>faut</a:t>
            </a:r>
            <a:r>
              <a:rPr lang="en-US" baseline="0" dirty="0"/>
              <a:t> </a:t>
            </a:r>
            <a:r>
              <a:rPr lang="en-US" baseline="0" dirty="0" err="1"/>
              <a:t>donc</a:t>
            </a:r>
            <a:r>
              <a:rPr lang="en-US" baseline="0" dirty="0"/>
              <a:t> les </a:t>
            </a:r>
            <a:r>
              <a:rPr lang="en-US" baseline="0" dirty="0" err="1"/>
              <a:t>découvrir</a:t>
            </a:r>
            <a:r>
              <a:rPr lang="en-US" baseline="0" dirty="0"/>
              <a:t>.</a:t>
            </a:r>
            <a:endParaRPr lang="en-US" dirty="0"/>
          </a:p>
          <a:p>
            <a:endParaRPr lang="en-CA" dirty="0"/>
          </a:p>
          <a:p>
            <a:r>
              <a:rPr lang="en-CA" dirty="0"/>
              <a:t>Le signal de recompense </a:t>
            </a:r>
            <a:r>
              <a:rPr lang="en-CA" dirty="0" err="1"/>
              <a:t>indique</a:t>
            </a:r>
            <a:r>
              <a:rPr lang="en-CA" dirty="0"/>
              <a:t> la</a:t>
            </a:r>
            <a:r>
              <a:rPr lang="en-CA" baseline="0" dirty="0"/>
              <a:t> </a:t>
            </a:r>
            <a:r>
              <a:rPr lang="en-CA" baseline="0" dirty="0" err="1"/>
              <a:t>désirabilité</a:t>
            </a:r>
            <a:r>
              <a:rPr lang="en-CA" baseline="0" dirty="0"/>
              <a:t> d’un </a:t>
            </a:r>
            <a:r>
              <a:rPr lang="en-CA" baseline="0" dirty="0" err="1"/>
              <a:t>état</a:t>
            </a:r>
            <a:r>
              <a:rPr lang="en-CA" baseline="0" dirty="0"/>
              <a:t>.</a:t>
            </a:r>
          </a:p>
          <a:p>
            <a:endParaRPr lang="en-CA" baseline="0" dirty="0"/>
          </a:p>
          <a:p>
            <a:r>
              <a:rPr lang="en-CA" baseline="0" dirty="0"/>
              <a:t>Il </a:t>
            </a:r>
            <a:r>
              <a:rPr lang="en-CA" baseline="0" dirty="0" err="1"/>
              <a:t>faut</a:t>
            </a:r>
            <a:r>
              <a:rPr lang="en-CA" baseline="0" dirty="0"/>
              <a:t> </a:t>
            </a:r>
            <a:r>
              <a:rPr lang="en-CA" baseline="0" dirty="0" err="1"/>
              <a:t>que</a:t>
            </a:r>
            <a:r>
              <a:rPr lang="en-CA" baseline="0" dirty="0"/>
              <a:t> </a:t>
            </a:r>
            <a:r>
              <a:rPr lang="en-CA" baseline="0" dirty="0" err="1"/>
              <a:t>l’agent</a:t>
            </a:r>
            <a:r>
              <a:rPr lang="en-CA" baseline="0" dirty="0"/>
              <a:t> </a:t>
            </a:r>
            <a:r>
              <a:rPr lang="en-CA" baseline="0" dirty="0" err="1"/>
              <a:t>soit</a:t>
            </a:r>
            <a:r>
              <a:rPr lang="en-CA" baseline="0" dirty="0"/>
              <a:t> “</a:t>
            </a:r>
            <a:r>
              <a:rPr lang="en-CA" baseline="0" dirty="0" err="1"/>
              <a:t>cablé</a:t>
            </a:r>
            <a:r>
              <a:rPr lang="en-CA" baseline="0" dirty="0"/>
              <a:t>” de </a:t>
            </a:r>
            <a:r>
              <a:rPr lang="en-CA" baseline="0" dirty="0" err="1"/>
              <a:t>reconnaître</a:t>
            </a:r>
            <a:r>
              <a:rPr lang="en-CA" baseline="0" dirty="0"/>
              <a:t> le signal de </a:t>
            </a:r>
            <a:r>
              <a:rPr lang="en-CA" baseline="0" dirty="0" err="1"/>
              <a:t>renforcement</a:t>
            </a:r>
            <a:r>
              <a:rPr lang="en-CA" baseline="0" dirty="0"/>
              <a:t> et ne pas le </a:t>
            </a:r>
            <a:r>
              <a:rPr lang="en-CA" baseline="0" dirty="0" err="1"/>
              <a:t>confondre</a:t>
            </a:r>
            <a:r>
              <a:rPr lang="en-CA" baseline="0" dirty="0"/>
              <a:t> avec les </a:t>
            </a:r>
            <a:r>
              <a:rPr lang="en-CA" baseline="0" dirty="0" err="1"/>
              <a:t>autres</a:t>
            </a:r>
            <a:r>
              <a:rPr lang="en-CA" baseline="0" dirty="0"/>
              <a:t> </a:t>
            </a:r>
            <a:r>
              <a:rPr lang="en-CA" baseline="0" dirty="0" err="1"/>
              <a:t>données</a:t>
            </a:r>
            <a:r>
              <a:rPr lang="en-CA" baseline="0" dirty="0"/>
              <a:t> de perception.</a:t>
            </a:r>
          </a:p>
          <a:p>
            <a:endParaRPr lang="en-CA" baseline="0" dirty="0"/>
          </a:p>
          <a:p>
            <a:r>
              <a:rPr lang="en-CA" baseline="0" dirty="0" err="1"/>
              <a:t>C’est</a:t>
            </a:r>
            <a:r>
              <a:rPr lang="en-CA" baseline="0" dirty="0"/>
              <a:t> </a:t>
            </a:r>
            <a:r>
              <a:rPr lang="en-CA" baseline="0" dirty="0" err="1"/>
              <a:t>ainsi</a:t>
            </a:r>
            <a:r>
              <a:rPr lang="en-CA" baseline="0" dirty="0"/>
              <a:t> </a:t>
            </a:r>
            <a:r>
              <a:rPr lang="en-CA" baseline="0" dirty="0" err="1"/>
              <a:t>que</a:t>
            </a:r>
            <a:r>
              <a:rPr lang="en-CA" baseline="0" dirty="0"/>
              <a:t> les </a:t>
            </a:r>
            <a:r>
              <a:rPr lang="en-CA" baseline="0" dirty="0" err="1"/>
              <a:t>animaux</a:t>
            </a:r>
            <a:r>
              <a:rPr lang="en-CA" baseline="0" dirty="0"/>
              <a:t> </a:t>
            </a:r>
            <a:r>
              <a:rPr lang="en-CA" baseline="0" dirty="0" err="1"/>
              <a:t>semblent</a:t>
            </a:r>
            <a:r>
              <a:rPr lang="en-CA" baseline="0" dirty="0"/>
              <a:t> </a:t>
            </a:r>
            <a:r>
              <a:rPr lang="en-CA" baseline="0" dirty="0" err="1"/>
              <a:t>être</a:t>
            </a:r>
            <a:r>
              <a:rPr lang="en-CA" baseline="0" dirty="0"/>
              <a:t> </a:t>
            </a:r>
            <a:r>
              <a:rPr lang="en-CA" baseline="0" dirty="0" err="1"/>
              <a:t>programmés</a:t>
            </a:r>
            <a:r>
              <a:rPr lang="en-CA" baseline="0" dirty="0"/>
              <a:t> pour </a:t>
            </a:r>
            <a:r>
              <a:rPr lang="en-CA" baseline="0" dirty="0" err="1"/>
              <a:t>reconnaître</a:t>
            </a:r>
            <a:r>
              <a:rPr lang="en-CA" baseline="0" dirty="0"/>
              <a:t> la </a:t>
            </a:r>
            <a:r>
              <a:rPr lang="en-CA" baseline="0" dirty="0" err="1"/>
              <a:t>douleur</a:t>
            </a:r>
            <a:r>
              <a:rPr lang="en-CA" baseline="0" dirty="0"/>
              <a:t> et la </a:t>
            </a:r>
            <a:r>
              <a:rPr lang="en-CA" baseline="0" dirty="0" err="1"/>
              <a:t>faim</a:t>
            </a:r>
            <a:r>
              <a:rPr lang="en-CA" baseline="0" dirty="0"/>
              <a:t> </a:t>
            </a:r>
            <a:r>
              <a:rPr lang="en-CA" baseline="0" dirty="0" err="1"/>
              <a:t>comme</a:t>
            </a:r>
            <a:r>
              <a:rPr lang="en-CA" baseline="0" dirty="0"/>
              <a:t> un </a:t>
            </a:r>
            <a:r>
              <a:rPr lang="en-CA" baseline="0" dirty="0" err="1"/>
              <a:t>renforcement</a:t>
            </a:r>
            <a:r>
              <a:rPr lang="en-CA" baseline="0" dirty="0"/>
              <a:t> </a:t>
            </a:r>
            <a:r>
              <a:rPr lang="en-CA" baseline="0" dirty="0" err="1"/>
              <a:t>négatif</a:t>
            </a:r>
            <a:r>
              <a:rPr lang="en-CA" baseline="0" dirty="0"/>
              <a:t> et le </a:t>
            </a:r>
            <a:r>
              <a:rPr lang="en-CA" baseline="0" dirty="0" err="1"/>
              <a:t>plaisir</a:t>
            </a:r>
            <a:r>
              <a:rPr lang="en-CA" baseline="0" dirty="0"/>
              <a:t> et </a:t>
            </a:r>
            <a:r>
              <a:rPr lang="en-CA" baseline="0" dirty="0" err="1"/>
              <a:t>l’absorption</a:t>
            </a:r>
            <a:r>
              <a:rPr lang="en-CA" baseline="0" dirty="0"/>
              <a:t> de </a:t>
            </a:r>
            <a:r>
              <a:rPr lang="en-CA" baseline="0" dirty="0" err="1"/>
              <a:t>nourriture</a:t>
            </a:r>
            <a:r>
              <a:rPr lang="en-CA" baseline="0" dirty="0"/>
              <a:t> </a:t>
            </a:r>
            <a:r>
              <a:rPr lang="en-CA" baseline="0" dirty="0" err="1"/>
              <a:t>comme</a:t>
            </a:r>
            <a:r>
              <a:rPr lang="en-CA" baseline="0" dirty="0"/>
              <a:t> un signal </a:t>
            </a:r>
            <a:r>
              <a:rPr lang="en-CA" baseline="0" dirty="0" err="1"/>
              <a:t>positif</a:t>
            </a:r>
            <a:r>
              <a:rPr lang="en-CA" baseline="0" dirty="0"/>
              <a:t>. Les </a:t>
            </a:r>
            <a:r>
              <a:rPr lang="en-CA" baseline="0" dirty="0" err="1"/>
              <a:t>spécialistes</a:t>
            </a:r>
            <a:r>
              <a:rPr lang="en-CA" baseline="0" dirty="0"/>
              <a:t> de la </a:t>
            </a:r>
            <a:r>
              <a:rPr lang="en-CA" baseline="0" dirty="0" err="1"/>
              <a:t>psychologie</a:t>
            </a:r>
            <a:r>
              <a:rPr lang="en-CA" baseline="0" dirty="0"/>
              <a:t> </a:t>
            </a:r>
            <a:r>
              <a:rPr lang="en-CA" baseline="0" dirty="0" err="1"/>
              <a:t>animale</a:t>
            </a:r>
            <a:r>
              <a:rPr lang="en-CA" baseline="0" dirty="0"/>
              <a:t> </a:t>
            </a:r>
            <a:r>
              <a:rPr lang="en-CA" baseline="0" dirty="0" err="1"/>
              <a:t>étudient</a:t>
            </a:r>
            <a:r>
              <a:rPr lang="en-CA" baseline="0" dirty="0"/>
              <a:t> </a:t>
            </a:r>
            <a:r>
              <a:rPr lang="en-CA" baseline="0" dirty="0" err="1"/>
              <a:t>ces</a:t>
            </a:r>
            <a:r>
              <a:rPr lang="en-CA" baseline="0" dirty="0"/>
              <a:t> </a:t>
            </a:r>
            <a:r>
              <a:rPr lang="en-CA" baseline="0" dirty="0" err="1"/>
              <a:t>mécanismes</a:t>
            </a:r>
            <a:r>
              <a:rPr lang="en-CA" baseline="0" dirty="0"/>
              <a:t> </a:t>
            </a:r>
            <a:r>
              <a:rPr lang="en-CA" baseline="0" dirty="0" err="1"/>
              <a:t>depuis</a:t>
            </a:r>
            <a:r>
              <a:rPr lang="en-CA" baseline="0" dirty="0"/>
              <a:t> plus de 60 ans. </a:t>
            </a:r>
          </a:p>
          <a:p>
            <a:endParaRPr lang="en-CA" baseline="0" dirty="0"/>
          </a:p>
          <a:p>
            <a:r>
              <a:rPr lang="en-CA" baseline="0" dirty="0" err="1"/>
              <a:t>Formellement</a:t>
            </a:r>
            <a:r>
              <a:rPr lang="en-CA" baseline="0" dirty="0"/>
              <a:t>:</a:t>
            </a:r>
          </a:p>
          <a:p>
            <a:endParaRPr lang="en-CA" baseline="0" dirty="0"/>
          </a:p>
          <a:p>
            <a:r>
              <a:rPr lang="en-US" altLang="en-US" dirty="0" err="1"/>
              <a:t>Étant</a:t>
            </a:r>
            <a:r>
              <a:rPr lang="en-US" altLang="en-US" dirty="0"/>
              <a:t> </a:t>
            </a:r>
            <a:r>
              <a:rPr lang="en-US" altLang="en-US" dirty="0" err="1"/>
              <a:t>donné</a:t>
            </a:r>
            <a:r>
              <a:rPr lang="en-US" altLang="en-US" dirty="0"/>
              <a:t> un ensemble</a:t>
            </a:r>
            <a:r>
              <a:rPr lang="en-US" altLang="en-US" baseline="0" dirty="0"/>
              <a:t> d’états </a:t>
            </a:r>
            <a:r>
              <a:rPr lang="en-US" altLang="en-US" b="1" dirty="0"/>
              <a:t>S</a:t>
            </a:r>
            <a:r>
              <a:rPr lang="en-US" altLang="en-US" dirty="0"/>
              <a:t> et </a:t>
            </a:r>
            <a:r>
              <a:rPr lang="en-US" altLang="en-US" dirty="0" err="1"/>
              <a:t>d’actions</a:t>
            </a:r>
            <a:r>
              <a:rPr lang="en-US" altLang="en-US" dirty="0"/>
              <a:t> </a:t>
            </a:r>
            <a:r>
              <a:rPr lang="en-US" altLang="en-US" b="1" dirty="0"/>
              <a:t>A</a:t>
            </a:r>
          </a:p>
          <a:p>
            <a:endParaRPr lang="en-US" altLang="en-US" dirty="0"/>
          </a:p>
          <a:p>
            <a:r>
              <a:rPr lang="en-US" altLang="en-US" dirty="0" err="1"/>
              <a:t>Intéragi</a:t>
            </a:r>
            <a:r>
              <a:rPr lang="en-US" altLang="en-US" dirty="0"/>
              <a:t> avec </a:t>
            </a:r>
            <a:r>
              <a:rPr lang="en-US" altLang="en-US" dirty="0" err="1"/>
              <a:t>l’environnement</a:t>
            </a:r>
            <a:r>
              <a:rPr lang="en-US" altLang="en-US" dirty="0"/>
              <a:t>.</a:t>
            </a:r>
            <a:r>
              <a:rPr lang="en-US" altLang="en-US" baseline="0" dirty="0"/>
              <a:t> À </a:t>
            </a:r>
            <a:r>
              <a:rPr lang="en-US" altLang="en-US" baseline="0" dirty="0" err="1"/>
              <a:t>chaque</a:t>
            </a:r>
            <a:r>
              <a:rPr lang="en-US" altLang="en-US" baseline="0" dirty="0"/>
              <a:t> instant </a:t>
            </a:r>
            <a:r>
              <a:rPr lang="en-US" altLang="en-US" i="1" dirty="0"/>
              <a:t>t</a:t>
            </a:r>
            <a:r>
              <a:rPr lang="en-US" altLang="en-US" dirty="0"/>
              <a:t>:</a:t>
            </a:r>
          </a:p>
          <a:p>
            <a:pPr lvl="1"/>
            <a:r>
              <a:rPr lang="en-US" altLang="en-US" dirty="0" err="1"/>
              <a:t>L’environnement</a:t>
            </a:r>
            <a:r>
              <a:rPr lang="en-US" altLang="en-US" dirty="0"/>
              <a:t> </a:t>
            </a:r>
            <a:r>
              <a:rPr lang="en-US" altLang="en-US" dirty="0" err="1"/>
              <a:t>donne</a:t>
            </a:r>
            <a:r>
              <a:rPr lang="en-US" altLang="en-US" dirty="0"/>
              <a:t> </a:t>
            </a:r>
            <a:r>
              <a:rPr lang="en-US" altLang="en-US" dirty="0" err="1"/>
              <a:t>l’état</a:t>
            </a:r>
            <a:r>
              <a:rPr lang="en-US" altLang="en-US" dirty="0"/>
              <a:t> </a:t>
            </a:r>
            <a:r>
              <a:rPr lang="en-US" altLang="en-US" b="1" dirty="0" err="1"/>
              <a:t>s</a:t>
            </a:r>
            <a:r>
              <a:rPr lang="en-US" altLang="en-US" baseline="-25000" dirty="0" err="1"/>
              <a:t>t</a:t>
            </a:r>
            <a:r>
              <a:rPr lang="en-US" altLang="en-US" dirty="0"/>
              <a:t> et la </a:t>
            </a:r>
            <a:r>
              <a:rPr lang="en-US" altLang="en-US" dirty="0" err="1"/>
              <a:t>récompese</a:t>
            </a:r>
            <a:r>
              <a:rPr lang="en-US" altLang="en-US" baseline="0" dirty="0"/>
              <a:t> </a:t>
            </a:r>
            <a:r>
              <a:rPr lang="en-US" altLang="en-US" dirty="0" err="1"/>
              <a:t>r</a:t>
            </a:r>
            <a:r>
              <a:rPr lang="en-US" altLang="en-US" baseline="-25000" dirty="0" err="1"/>
              <a:t>t</a:t>
            </a:r>
            <a:endParaRPr lang="en-US" altLang="en-US" dirty="0"/>
          </a:p>
          <a:p>
            <a:pPr lvl="1"/>
            <a:r>
              <a:rPr lang="en-US" altLang="en-US" dirty="0" err="1"/>
              <a:t>Tu</a:t>
            </a:r>
            <a:r>
              <a:rPr lang="en-US" altLang="en-US" dirty="0"/>
              <a:t> </a:t>
            </a:r>
            <a:r>
              <a:rPr lang="en-US" altLang="en-US" dirty="0" err="1"/>
              <a:t>agis</a:t>
            </a:r>
            <a:r>
              <a:rPr lang="en-US" altLang="en-US" baseline="0" dirty="0"/>
              <a:t> en </a:t>
            </a:r>
            <a:r>
              <a:rPr lang="en-US" altLang="en-US" baseline="0" dirty="0" err="1"/>
              <a:t>exécutant</a:t>
            </a:r>
            <a:r>
              <a:rPr lang="en-US" altLang="en-US" baseline="0" dirty="0"/>
              <a:t> </a:t>
            </a:r>
            <a:r>
              <a:rPr lang="en-US" altLang="en-US" baseline="0" dirty="0" err="1"/>
              <a:t>l’action</a:t>
            </a:r>
            <a:r>
              <a:rPr lang="en-US" altLang="en-US" baseline="0" dirty="0"/>
              <a:t> </a:t>
            </a:r>
            <a:r>
              <a:rPr lang="en-US" altLang="en-US" b="1" dirty="0"/>
              <a:t>a</a:t>
            </a:r>
            <a:r>
              <a:rPr lang="en-US" altLang="en-US" baseline="-25000" dirty="0"/>
              <a:t>t</a:t>
            </a:r>
            <a:endParaRPr lang="en-US" altLang="en-US" dirty="0"/>
          </a:p>
          <a:p>
            <a:endParaRPr lang="en-US" altLang="en-US" dirty="0"/>
          </a:p>
          <a:p>
            <a:r>
              <a:rPr lang="en-US" altLang="en-US" b="1" dirty="0"/>
              <a:t>Ton but</a:t>
            </a:r>
            <a:r>
              <a:rPr lang="en-US" altLang="en-US" dirty="0"/>
              <a:t>: </a:t>
            </a:r>
            <a:r>
              <a:rPr lang="en-US" altLang="en-US" dirty="0" err="1"/>
              <a:t>Apprendre</a:t>
            </a:r>
            <a:r>
              <a:rPr lang="en-US" altLang="en-US" dirty="0"/>
              <a:t> (</a:t>
            </a:r>
            <a:r>
              <a:rPr lang="en-US" altLang="en-US" dirty="0" err="1"/>
              <a:t>rapidement</a:t>
            </a:r>
            <a:r>
              <a:rPr lang="en-US" altLang="en-US" dirty="0"/>
              <a:t>) la </a:t>
            </a:r>
            <a:r>
              <a:rPr lang="en-US" altLang="en-US" dirty="0" err="1"/>
              <a:t>politique</a:t>
            </a:r>
            <a:r>
              <a:rPr lang="en-US" altLang="en-US" dirty="0"/>
              <a:t> qui (</a:t>
            </a:r>
            <a:r>
              <a:rPr lang="en-US" altLang="en-US" dirty="0" err="1"/>
              <a:t>approximativement</a:t>
            </a:r>
            <a:r>
              <a:rPr lang="en-US" altLang="en-US" dirty="0"/>
              <a:t>) maximize</a:t>
            </a:r>
            <a:r>
              <a:rPr lang="en-US" altLang="en-US" baseline="0" dirty="0"/>
              <a:t> les </a:t>
            </a:r>
            <a:r>
              <a:rPr lang="en-US" altLang="en-US" baseline="0" dirty="0" err="1"/>
              <a:t>récompenses</a:t>
            </a:r>
            <a:r>
              <a:rPr lang="en-US" altLang="en-US" baseline="0" dirty="0"/>
              <a:t> </a:t>
            </a:r>
            <a:r>
              <a:rPr lang="en-US" altLang="en-US" baseline="0" dirty="0" err="1"/>
              <a:t>dans</a:t>
            </a:r>
            <a:r>
              <a:rPr lang="en-US" altLang="en-US" baseline="0" dirty="0"/>
              <a:t> le long-</a:t>
            </a:r>
            <a:r>
              <a:rPr lang="en-US" altLang="en-US" baseline="0" dirty="0" err="1"/>
              <a:t>terme</a:t>
            </a:r>
            <a:r>
              <a:rPr lang="en-US" altLang="en-US" baseline="0" dirty="0"/>
              <a:t> </a:t>
            </a:r>
            <a:r>
              <a:rPr lang="en-US" altLang="en-US" baseline="0" dirty="0" err="1"/>
              <a:t>escomptés</a:t>
            </a:r>
            <a:r>
              <a:rPr lang="en-US" altLang="en-US" baseline="0" dirty="0"/>
              <a:t>.</a:t>
            </a:r>
            <a:endParaRPr lang="en-US" altLang="en-US" dirty="0"/>
          </a:p>
          <a:p>
            <a:endParaRPr lang="en-CA" baseline="0" dirty="0"/>
          </a:p>
          <a:p>
            <a:endParaRPr lang="en-CA" baseline="0" dirty="0"/>
          </a:p>
          <a:p>
            <a:r>
              <a:rPr lang="en-CA" baseline="0" dirty="0" err="1"/>
              <a:t>Exemple</a:t>
            </a:r>
            <a:r>
              <a:rPr lang="en-CA" baseline="0" dirty="0"/>
              <a:t>: </a:t>
            </a:r>
            <a:r>
              <a:rPr lang="en-CA" baseline="0" dirty="0" err="1"/>
              <a:t>plein</a:t>
            </a:r>
            <a:r>
              <a:rPr lang="en-CA" baseline="0" dirty="0"/>
              <a:t> </a:t>
            </a:r>
            <a:r>
              <a:rPr lang="en-CA" baseline="0" dirty="0" err="1"/>
              <a:t>d’exemples</a:t>
            </a:r>
            <a:r>
              <a:rPr lang="en-CA" baseline="0" dirty="0"/>
              <a:t> </a:t>
            </a:r>
            <a:r>
              <a:rPr lang="en-CA" baseline="0" dirty="0" err="1"/>
              <a:t>dans</a:t>
            </a:r>
            <a:r>
              <a:rPr lang="en-CA" baseline="0" dirty="0"/>
              <a:t> la vie </a:t>
            </a:r>
            <a:r>
              <a:rPr lang="en-CA" baseline="0" dirty="0" err="1"/>
              <a:t>courrante</a:t>
            </a:r>
            <a:r>
              <a:rPr lang="en-CA" baseline="0" dirty="0"/>
              <a:t>. </a:t>
            </a:r>
            <a:r>
              <a:rPr lang="en-CA" baseline="0" dirty="0" err="1"/>
              <a:t>Une</a:t>
            </a:r>
            <a:r>
              <a:rPr lang="en-CA" baseline="0" dirty="0"/>
              <a:t> bonne </a:t>
            </a:r>
            <a:r>
              <a:rPr lang="en-CA" baseline="0" dirty="0" err="1"/>
              <a:t>partie</a:t>
            </a:r>
            <a:r>
              <a:rPr lang="en-CA" baseline="0" dirty="0"/>
              <a:t> de </a:t>
            </a:r>
            <a:r>
              <a:rPr lang="en-CA" baseline="0" dirty="0" err="1"/>
              <a:t>nos</a:t>
            </a:r>
            <a:r>
              <a:rPr lang="en-CA" baseline="0" dirty="0"/>
              <a:t> </a:t>
            </a:r>
            <a:r>
              <a:rPr lang="en-CA" baseline="0" dirty="0" err="1"/>
              <a:t>apprentissage</a:t>
            </a:r>
            <a:r>
              <a:rPr lang="en-CA" baseline="0" dirty="0"/>
              <a:t> se fait en </a:t>
            </a:r>
            <a:r>
              <a:rPr lang="en-CA" baseline="0" dirty="0" err="1"/>
              <a:t>expérimentant</a:t>
            </a:r>
            <a:r>
              <a:rPr lang="en-CA" baseline="0" dirty="0"/>
              <a:t> de choses et en </a:t>
            </a:r>
            <a:r>
              <a:rPr lang="en-CA" baseline="0" dirty="0" err="1"/>
              <a:t>ajustant</a:t>
            </a:r>
            <a:r>
              <a:rPr lang="en-CA" baseline="0" dirty="0"/>
              <a:t> </a:t>
            </a:r>
            <a:r>
              <a:rPr lang="en-CA" baseline="0" dirty="0" err="1"/>
              <a:t>nos</a:t>
            </a:r>
            <a:r>
              <a:rPr lang="en-CA" baseline="0" dirty="0"/>
              <a:t> </a:t>
            </a:r>
            <a:r>
              <a:rPr lang="en-CA" baseline="0" dirty="0" err="1"/>
              <a:t>choix</a:t>
            </a:r>
            <a:r>
              <a:rPr lang="en-CA" baseline="0" dirty="0"/>
              <a:t> </a:t>
            </a:r>
            <a:r>
              <a:rPr lang="en-CA" baseline="0" dirty="0" err="1"/>
              <a:t>d’actions</a:t>
            </a:r>
            <a:r>
              <a:rPr lang="en-CA" baseline="0" dirty="0"/>
              <a:t> en </a:t>
            </a:r>
            <a:r>
              <a:rPr lang="en-CA" baseline="0" dirty="0" err="1"/>
              <a:t>fonction</a:t>
            </a:r>
            <a:r>
              <a:rPr lang="en-CA" baseline="0" dirty="0"/>
              <a:t> de </a:t>
            </a:r>
            <a:r>
              <a:rPr lang="en-CA" baseline="0" dirty="0" err="1"/>
              <a:t>l’observation</a:t>
            </a:r>
            <a:r>
              <a:rPr lang="en-CA" baseline="0" dirty="0"/>
              <a:t> des </a:t>
            </a:r>
            <a:r>
              <a:rPr lang="en-CA" baseline="0" dirty="0" err="1"/>
              <a:t>résultats</a:t>
            </a:r>
            <a:r>
              <a:rPr lang="en-CA" baseline="0" dirty="0"/>
              <a:t> de </a:t>
            </a:r>
            <a:r>
              <a:rPr lang="en-CA" baseline="0" dirty="0" err="1"/>
              <a:t>nos</a:t>
            </a:r>
            <a:r>
              <a:rPr lang="en-CA" baseline="0" dirty="0"/>
              <a:t> actions par rapport au but </a:t>
            </a:r>
            <a:r>
              <a:rPr lang="en-CA" baseline="0" dirty="0" err="1"/>
              <a:t>visé</a:t>
            </a:r>
            <a:r>
              <a:rPr lang="en-CA" baseline="0" dirty="0"/>
              <a:t>. </a:t>
            </a:r>
            <a:r>
              <a:rPr lang="en-CA" baseline="0" dirty="0" err="1"/>
              <a:t>Rappelez-vous</a:t>
            </a:r>
            <a:r>
              <a:rPr lang="en-CA" baseline="0" dirty="0"/>
              <a:t> </a:t>
            </a:r>
            <a:r>
              <a:rPr lang="en-CA" baseline="0" dirty="0" err="1"/>
              <a:t>quand</a:t>
            </a:r>
            <a:r>
              <a:rPr lang="en-CA" baseline="0" dirty="0"/>
              <a:t> </a:t>
            </a:r>
            <a:r>
              <a:rPr lang="en-CA" baseline="0" dirty="0" err="1"/>
              <a:t>vous</a:t>
            </a:r>
            <a:r>
              <a:rPr lang="en-CA" baseline="0" dirty="0"/>
              <a:t> </a:t>
            </a:r>
            <a:r>
              <a:rPr lang="en-CA" baseline="0" dirty="0" err="1"/>
              <a:t>avez</a:t>
            </a:r>
            <a:r>
              <a:rPr lang="en-CA" baseline="0" dirty="0"/>
              <a:t> </a:t>
            </a:r>
            <a:r>
              <a:rPr lang="en-CA" baseline="0" dirty="0" err="1"/>
              <a:t>appris</a:t>
            </a:r>
            <a:r>
              <a:rPr lang="en-CA" baseline="0" dirty="0"/>
              <a:t> à </a:t>
            </a:r>
            <a:r>
              <a:rPr lang="en-CA" baseline="0" dirty="0" err="1"/>
              <a:t>monter</a:t>
            </a:r>
            <a:r>
              <a:rPr lang="en-CA" baseline="0" dirty="0"/>
              <a:t> </a:t>
            </a:r>
            <a:r>
              <a:rPr lang="en-CA" baseline="0" dirty="0" err="1"/>
              <a:t>sur</a:t>
            </a:r>
            <a:r>
              <a:rPr lang="en-CA" baseline="0" dirty="0"/>
              <a:t> </a:t>
            </a:r>
            <a:r>
              <a:rPr lang="en-CA" baseline="0" dirty="0" err="1"/>
              <a:t>une</a:t>
            </a:r>
            <a:r>
              <a:rPr lang="en-CA" baseline="0" dirty="0"/>
              <a:t> </a:t>
            </a:r>
            <a:r>
              <a:rPr lang="en-CA" baseline="0" dirty="0" err="1"/>
              <a:t>bicyclette</a:t>
            </a:r>
            <a:r>
              <a:rPr lang="en-CA" baseline="0" dirty="0"/>
              <a:t>.</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err="1"/>
              <a:t>Évidemment</a:t>
            </a:r>
            <a:r>
              <a:rPr lang="en-US" baseline="0" dirty="0"/>
              <a:t>, pour </a:t>
            </a:r>
            <a:r>
              <a:rPr lang="en-US" baseline="0" dirty="0" err="1"/>
              <a:t>apprendre</a:t>
            </a:r>
            <a:r>
              <a:rPr lang="en-US" baseline="0" dirty="0"/>
              <a:t> </a:t>
            </a:r>
            <a:r>
              <a:rPr lang="en-US" baseline="0" dirty="0" err="1"/>
              <a:t>l’agent</a:t>
            </a:r>
            <a:r>
              <a:rPr lang="en-US" baseline="0" dirty="0"/>
              <a:t> </a:t>
            </a:r>
            <a:r>
              <a:rPr lang="en-US" baseline="0" dirty="0" err="1"/>
              <a:t>doit</a:t>
            </a:r>
            <a:r>
              <a:rPr lang="en-US" baseline="0" dirty="0"/>
              <a:t> </a:t>
            </a:r>
            <a:r>
              <a:rPr lang="en-US" baseline="0" dirty="0" err="1"/>
              <a:t>être</a:t>
            </a:r>
            <a:r>
              <a:rPr lang="en-US" baseline="0" dirty="0"/>
              <a:t> capable </a:t>
            </a:r>
            <a:r>
              <a:rPr lang="en-US" baseline="0" dirty="0" err="1"/>
              <a:t>d’observer</a:t>
            </a:r>
            <a:r>
              <a:rPr lang="en-US" baseline="0" dirty="0"/>
              <a:t> son </a:t>
            </a:r>
            <a:r>
              <a:rPr lang="en-US" baseline="0" dirty="0" err="1"/>
              <a:t>environnement</a:t>
            </a:r>
            <a:r>
              <a:rPr lang="en-US" baseline="0" dirty="0"/>
              <a:t> (</a:t>
            </a:r>
            <a:r>
              <a:rPr lang="en-US" baseline="0" dirty="0" err="1"/>
              <a:t>états</a:t>
            </a:r>
            <a:r>
              <a:rPr lang="en-US" baseline="0" dirty="0"/>
              <a:t>). Il </a:t>
            </a:r>
            <a:r>
              <a:rPr lang="en-US" baseline="0" dirty="0" err="1"/>
              <a:t>doit</a:t>
            </a:r>
            <a:r>
              <a:rPr lang="en-US" baseline="0" dirty="0"/>
              <a:t> </a:t>
            </a:r>
            <a:r>
              <a:rPr lang="en-US" baseline="0" dirty="0" err="1"/>
              <a:t>aussi</a:t>
            </a:r>
            <a:r>
              <a:rPr lang="en-US" baseline="0" dirty="0"/>
              <a:t> </a:t>
            </a:r>
            <a:r>
              <a:rPr lang="en-US" baseline="0" dirty="0" err="1"/>
              <a:t>être</a:t>
            </a:r>
            <a:r>
              <a:rPr lang="en-US" baseline="0" dirty="0"/>
              <a:t> capable </a:t>
            </a:r>
            <a:r>
              <a:rPr lang="en-US" baseline="0" dirty="0" err="1"/>
              <a:t>d’agir</a:t>
            </a:r>
            <a:r>
              <a:rPr lang="en-US" baseline="0" dirty="0"/>
              <a:t> (action). Et </a:t>
            </a:r>
            <a:r>
              <a:rPr lang="en-US" baseline="0" dirty="0" err="1"/>
              <a:t>il</a:t>
            </a:r>
            <a:r>
              <a:rPr lang="en-US" baseline="0" dirty="0"/>
              <a:t> a des buts (</a:t>
            </a:r>
            <a:r>
              <a:rPr lang="en-US" baseline="0" dirty="0" err="1"/>
              <a:t>il</a:t>
            </a:r>
            <a:r>
              <a:rPr lang="en-US" baseline="0" dirty="0"/>
              <a:t> </a:t>
            </a:r>
            <a:r>
              <a:rPr lang="en-US" baseline="0" dirty="0" err="1"/>
              <a:t>veut</a:t>
            </a:r>
            <a:r>
              <a:rPr lang="en-US" baseline="0" dirty="0"/>
              <a:t> </a:t>
            </a:r>
            <a:r>
              <a:rPr lang="en-US" baseline="0" dirty="0" err="1"/>
              <a:t>maximiser</a:t>
            </a:r>
            <a:r>
              <a:rPr lang="en-US" baseline="0" dirty="0"/>
              <a:t> </a:t>
            </a:r>
            <a:r>
              <a:rPr lang="en-US" baseline="0" dirty="0" err="1"/>
              <a:t>ses</a:t>
            </a:r>
            <a:r>
              <a:rPr lang="en-US" baseline="0" dirty="0"/>
              <a:t> </a:t>
            </a:r>
            <a:r>
              <a:rPr lang="en-US" baseline="0" dirty="0" err="1"/>
              <a:t>récompenses</a:t>
            </a:r>
            <a:r>
              <a:rPr lang="en-US" baseline="0" dirty="0"/>
              <a: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a:t>
            </a:fld>
            <a:endParaRPr lang="ko-KR"/>
          </a:p>
        </p:txBody>
      </p:sp>
    </p:spTree>
    <p:extLst>
      <p:ext uri="{BB962C8B-B14F-4D97-AF65-F5344CB8AC3E}">
        <p14:creationId xmlns:p14="http://schemas.microsoft.com/office/powerpoint/2010/main" val="2121620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80</a:t>
            </a:fld>
            <a:endParaRPr lang="ko-KR"/>
          </a:p>
        </p:txBody>
      </p:sp>
    </p:spTree>
    <p:extLst>
      <p:ext uri="{BB962C8B-B14F-4D97-AF65-F5344CB8AC3E}">
        <p14:creationId xmlns:p14="http://schemas.microsoft.com/office/powerpoint/2010/main" val="5624391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81</a:t>
            </a:fld>
            <a:endParaRPr lang="ko-KR"/>
          </a:p>
        </p:txBody>
      </p:sp>
    </p:spTree>
    <p:extLst>
      <p:ext uri="{BB962C8B-B14F-4D97-AF65-F5344CB8AC3E}">
        <p14:creationId xmlns:p14="http://schemas.microsoft.com/office/powerpoint/2010/main" val="41019417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82</a:t>
            </a:fld>
            <a:endParaRPr lang="ko-KR"/>
          </a:p>
        </p:txBody>
      </p:sp>
    </p:spTree>
    <p:extLst>
      <p:ext uri="{BB962C8B-B14F-4D97-AF65-F5344CB8AC3E}">
        <p14:creationId xmlns:p14="http://schemas.microsoft.com/office/powerpoint/2010/main" val="39950635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83</a:t>
            </a:fld>
            <a:endParaRPr lang="ko-KR"/>
          </a:p>
        </p:txBody>
      </p:sp>
    </p:spTree>
    <p:extLst>
      <p:ext uri="{BB962C8B-B14F-4D97-AF65-F5344CB8AC3E}">
        <p14:creationId xmlns:p14="http://schemas.microsoft.com/office/powerpoint/2010/main" val="18970818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86</a:t>
            </a:fld>
            <a:endParaRPr lang="ko-KR"/>
          </a:p>
        </p:txBody>
      </p:sp>
    </p:spTree>
    <p:extLst>
      <p:ext uri="{BB962C8B-B14F-4D97-AF65-F5344CB8AC3E}">
        <p14:creationId xmlns:p14="http://schemas.microsoft.com/office/powerpoint/2010/main" val="26337565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Dans la règle d’apprentissage par renforcement passive avec la différence temporelle, </a:t>
            </a:r>
            <a:r>
              <a:rPr lang="en-US" sz="1200" i="1" dirty="0"/>
              <a:t>R</a:t>
            </a:r>
            <a:r>
              <a:rPr lang="en-US" sz="1200" dirty="0"/>
              <a:t> + </a:t>
            </a:r>
            <a:r>
              <a:rPr lang="fr-FR" sz="1200" dirty="0"/>
              <a:t>γ </a:t>
            </a:r>
            <a:r>
              <a:rPr lang="en-US" sz="1200" i="1" dirty="0"/>
              <a:t>U(s</a:t>
            </a:r>
            <a:r>
              <a:rPr lang="en-US" altLang="fr-FR" sz="1200" i="1" dirty="0"/>
              <a:t>’) </a:t>
            </a:r>
            <a:r>
              <a:rPr lang="en-US" altLang="fr-FR" sz="1200" i="0" dirty="0" err="1"/>
              <a:t>est</a:t>
            </a:r>
            <a:r>
              <a:rPr lang="en-US" altLang="fr-FR" sz="1200" i="0" dirty="0"/>
              <a:t> la </a:t>
            </a:r>
            <a:r>
              <a:rPr lang="en-US" altLang="fr-FR" sz="1200" i="0" dirty="0" err="1"/>
              <a:t>vraie</a:t>
            </a:r>
            <a:r>
              <a:rPr lang="en-US" altLang="fr-FR" sz="1200" i="0" dirty="0"/>
              <a:t> </a:t>
            </a:r>
            <a:r>
              <a:rPr lang="en-US" altLang="fr-FR" sz="1200" i="0" dirty="0" err="1"/>
              <a:t>valeur</a:t>
            </a:r>
            <a:r>
              <a:rPr lang="en-US" altLang="fr-FR" sz="1200" i="0" dirty="0"/>
              <a:t> de</a:t>
            </a:r>
            <a:r>
              <a:rPr lang="en-US" altLang="fr-FR" sz="1200" i="1" dirty="0"/>
              <a:t> </a:t>
            </a:r>
            <a:r>
              <a:rPr lang="en-US" altLang="fr-FR" sz="1200" i="0" dirty="0"/>
              <a:t>U(s) </a:t>
            </a:r>
            <a:r>
              <a:rPr lang="en-US" altLang="fr-FR" sz="1200" i="0" dirty="0" err="1"/>
              <a:t>alors</a:t>
            </a:r>
            <a:r>
              <a:rPr lang="en-US" altLang="fr-FR" sz="1200" i="0" dirty="0"/>
              <a:t> que U(s) </a:t>
            </a:r>
            <a:r>
              <a:rPr lang="en-US" altLang="fr-FR" sz="1200" i="0" dirty="0" err="1"/>
              <a:t>est</a:t>
            </a:r>
            <a:r>
              <a:rPr lang="en-US" altLang="fr-FR" sz="1200" i="0" dirty="0"/>
              <a:t> </a:t>
            </a:r>
            <a:r>
              <a:rPr lang="en-US" altLang="fr-FR" sz="1200" i="0" dirty="0" err="1"/>
              <a:t>l’approximation</a:t>
            </a:r>
            <a:r>
              <a:rPr lang="en-US" altLang="fr-FR" sz="1200" i="0" dirty="0"/>
              <a:t> </a:t>
            </a:r>
            <a:r>
              <a:rPr lang="en-US" altLang="fr-FR" sz="1200" i="0" dirty="0" err="1"/>
              <a:t>actuelle</a:t>
            </a:r>
            <a:r>
              <a:rPr lang="en-US" altLang="fr-FR" sz="1200" i="0" dirty="0"/>
              <a:t>. </a:t>
            </a:r>
            <a:r>
              <a:rPr lang="en-US" altLang="fr-FR" sz="1200" i="0" dirty="0" err="1"/>
              <a:t>Donc</a:t>
            </a:r>
            <a:r>
              <a:rPr lang="en-US" altLang="fr-FR" sz="1200" i="0" dirty="0"/>
              <a:t>, </a:t>
            </a:r>
            <a:r>
              <a:rPr lang="fr-CA" sz="1200" dirty="0"/>
              <a:t>[ </a:t>
            </a:r>
            <a:r>
              <a:rPr lang="en-US" sz="1200" i="1" dirty="0"/>
              <a:t>R</a:t>
            </a:r>
            <a:r>
              <a:rPr lang="en-US" sz="1200" dirty="0"/>
              <a:t> + </a:t>
            </a:r>
            <a:r>
              <a:rPr lang="fr-FR" sz="1200" dirty="0"/>
              <a:t>γ </a:t>
            </a:r>
            <a:r>
              <a:rPr lang="en-US" sz="1200" i="1" dirty="0"/>
              <a:t>U(s</a:t>
            </a:r>
            <a:r>
              <a:rPr lang="en-US" altLang="fr-FR" sz="1200" i="1" dirty="0"/>
              <a:t>’</a:t>
            </a:r>
            <a:r>
              <a:rPr lang="en-US" altLang="ja-JP" sz="1200" dirty="0"/>
              <a:t>) </a:t>
            </a:r>
            <a:r>
              <a:rPr lang="fr-FR" altLang="ja-JP" sz="1200" dirty="0"/>
              <a:t>–</a:t>
            </a:r>
            <a:r>
              <a:rPr lang="en-US" altLang="ja-JP" sz="1200" dirty="0"/>
              <a:t> </a:t>
            </a:r>
            <a:r>
              <a:rPr lang="en-US" altLang="ja-JP" sz="1200" i="1" dirty="0"/>
              <a:t>U(s</a:t>
            </a:r>
            <a:r>
              <a:rPr lang="en-US" altLang="ja-JP" sz="1200" dirty="0"/>
              <a:t>) ] </a:t>
            </a:r>
            <a:r>
              <a:rPr lang="en-US" altLang="ja-JP" sz="1200" dirty="0" err="1"/>
              <a:t>peut</a:t>
            </a:r>
            <a:r>
              <a:rPr lang="en-US" altLang="ja-JP" sz="1200" dirty="0"/>
              <a:t> </a:t>
            </a:r>
            <a:r>
              <a:rPr lang="en-US" altLang="ja-JP" sz="1200" dirty="0" err="1"/>
              <a:t>être</a:t>
            </a:r>
            <a:r>
              <a:rPr lang="en-US" altLang="ja-JP" sz="1200" dirty="0"/>
              <a:t> vu </a:t>
            </a:r>
            <a:r>
              <a:rPr lang="en-US" altLang="ja-JP" sz="1200" dirty="0" err="1"/>
              <a:t>comme</a:t>
            </a:r>
            <a:r>
              <a:rPr lang="en-US" altLang="ja-JP" sz="1200" dirty="0"/>
              <a:t> </a:t>
            </a:r>
            <a:r>
              <a:rPr lang="en-US" altLang="ja-JP" sz="1200" dirty="0" err="1"/>
              <a:t>l’erreur</a:t>
            </a:r>
            <a:r>
              <a:rPr lang="en-US" altLang="ja-JP" sz="1200" dirty="0"/>
              <a:t> (</a:t>
            </a:r>
            <a:r>
              <a:rPr lang="en-US" altLang="ja-JP" sz="1200" dirty="0" err="1"/>
              <a:t>ou</a:t>
            </a:r>
            <a:r>
              <a:rPr lang="en-US" altLang="ja-JP" sz="1200" dirty="0"/>
              <a:t> plus </a:t>
            </a:r>
            <a:r>
              <a:rPr lang="en-US" altLang="ja-JP" sz="1200" dirty="0" err="1"/>
              <a:t>exactement</a:t>
            </a:r>
            <a:r>
              <a:rPr lang="en-US" altLang="ja-JP" sz="1200" dirty="0"/>
              <a:t>, le gradient de </a:t>
            </a:r>
            <a:r>
              <a:rPr lang="en-US" altLang="ja-JP" sz="1200" dirty="0" err="1"/>
              <a:t>l’erreur</a:t>
            </a:r>
            <a:r>
              <a:rPr lang="en-US" altLang="ja-JP" sz="1200" dirty="0"/>
              <a:t>) entre les deux. </a:t>
            </a:r>
            <a:r>
              <a:rPr lang="en-US" altLang="ja-JP" sz="1200" dirty="0" err="1"/>
              <a:t>Ainsi</a:t>
            </a:r>
            <a:r>
              <a:rPr lang="en-US" altLang="ja-JP" sz="1200" dirty="0"/>
              <a:t>, on </a:t>
            </a:r>
            <a:r>
              <a:rPr lang="en-US" altLang="ja-JP" sz="1200" dirty="0" err="1"/>
              <a:t>ajuste</a:t>
            </a:r>
            <a:r>
              <a:rPr lang="en-US" altLang="ja-JP" sz="1200" dirty="0"/>
              <a:t> </a:t>
            </a:r>
            <a:r>
              <a:rPr lang="en-US" altLang="ja-JP" sz="1200" dirty="0" err="1"/>
              <a:t>l’ancienne</a:t>
            </a:r>
            <a:r>
              <a:rPr lang="en-US" altLang="ja-JP" sz="1200" dirty="0"/>
              <a:t> Valeur par </a:t>
            </a:r>
            <a:r>
              <a:rPr lang="en-US" altLang="ja-JP" sz="1200" dirty="0" err="1"/>
              <a:t>une</a:t>
            </a:r>
            <a:r>
              <a:rPr lang="en-US" altLang="ja-JP" sz="1200" dirty="0"/>
              <a:t> fraction du gradient de </a:t>
            </a:r>
            <a:r>
              <a:rPr lang="en-US" altLang="ja-JP" sz="1200" dirty="0" err="1"/>
              <a:t>l’erreur</a:t>
            </a:r>
            <a:r>
              <a:rPr lang="en-US" altLang="ja-JP" sz="1200" dirty="0"/>
              <a:t> entre les deux; le </a:t>
            </a:r>
            <a:r>
              <a:rPr lang="en-US" altLang="ja-JP" sz="1200" dirty="0" err="1"/>
              <a:t>signe</a:t>
            </a:r>
            <a:r>
              <a:rPr lang="en-US" altLang="ja-JP" sz="1200" dirty="0"/>
              <a:t> de </a:t>
            </a:r>
            <a:r>
              <a:rPr lang="en-US" altLang="ja-JP" sz="1200" dirty="0" err="1"/>
              <a:t>l’erreur</a:t>
            </a:r>
            <a:r>
              <a:rPr lang="en-US" altLang="ja-JP" sz="1200" dirty="0"/>
              <a:t> </a:t>
            </a:r>
            <a:r>
              <a:rPr lang="en-US" altLang="ja-JP" sz="1200" dirty="0" err="1"/>
              <a:t>va</a:t>
            </a:r>
            <a:r>
              <a:rPr lang="en-US" altLang="ja-JP" sz="1200" dirty="0"/>
              <a:t> faire </a:t>
            </a:r>
            <a:r>
              <a:rPr lang="en-US" altLang="ja-JP" sz="1200" dirty="0" err="1"/>
              <a:t>en</a:t>
            </a:r>
            <a:r>
              <a:rPr lang="en-US" altLang="ja-JP" sz="1200" dirty="0"/>
              <a:t> </a:t>
            </a:r>
            <a:r>
              <a:rPr lang="en-US" altLang="ja-JP" sz="1200" dirty="0" err="1"/>
              <a:t>sorte</a:t>
            </a:r>
            <a:r>
              <a:rPr lang="en-US" altLang="ja-JP" sz="1200" dirty="0"/>
              <a:t> que </a:t>
            </a:r>
            <a:r>
              <a:rPr lang="en-US" altLang="ja-JP" sz="1200" dirty="0" err="1"/>
              <a:t>l’ajustement</a:t>
            </a:r>
            <a:r>
              <a:rPr lang="en-US" altLang="ja-JP" sz="1200" dirty="0"/>
              <a:t> </a:t>
            </a:r>
            <a:r>
              <a:rPr lang="en-US" altLang="ja-JP" sz="1200" dirty="0" err="1"/>
              <a:t>va</a:t>
            </a:r>
            <a:r>
              <a:rPr lang="en-US" altLang="ja-JP" sz="1200" dirty="0"/>
              <a:t> </a:t>
            </a:r>
            <a:r>
              <a:rPr lang="en-US" altLang="ja-JP" sz="1200" dirty="0" err="1"/>
              <a:t>être</a:t>
            </a:r>
            <a:r>
              <a:rPr lang="en-US" altLang="ja-JP" sz="1200" dirty="0"/>
              <a:t> dans le bon </a:t>
            </a:r>
            <a:r>
              <a:rPr lang="en-US" altLang="ja-JP" sz="1200" dirty="0" err="1"/>
              <a:t>sens</a:t>
            </a:r>
            <a:r>
              <a:rPr lang="en-US" altLang="ja-JP" sz="1200" dirty="0"/>
              <a:t> (</a:t>
            </a:r>
            <a:r>
              <a:rPr lang="en-US" altLang="ja-JP" sz="1200" dirty="0" err="1"/>
              <a:t>diminuer</a:t>
            </a:r>
            <a:r>
              <a:rPr lang="en-US" altLang="ja-JP" sz="1200" dirty="0"/>
              <a:t> </a:t>
            </a:r>
            <a:r>
              <a:rPr lang="en-US" altLang="ja-JP" sz="1200" dirty="0" err="1"/>
              <a:t>ou</a:t>
            </a:r>
            <a:r>
              <a:rPr lang="en-US" altLang="ja-JP" sz="1200" dirty="0"/>
              <a:t> augmenter).</a:t>
            </a:r>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87</a:t>
            </a:fld>
            <a:endParaRPr lang="en-CA"/>
          </a:p>
        </p:txBody>
      </p:sp>
    </p:spTree>
    <p:extLst>
      <p:ext uri="{BB962C8B-B14F-4D97-AF65-F5344CB8AC3E}">
        <p14:creationId xmlns:p14="http://schemas.microsoft.com/office/powerpoint/2010/main" val="2453750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88</a:t>
            </a:fld>
            <a:endParaRPr lang="en-CA"/>
          </a:p>
        </p:txBody>
      </p:sp>
    </p:spTree>
    <p:extLst>
      <p:ext uri="{BB962C8B-B14F-4D97-AF65-F5344CB8AC3E}">
        <p14:creationId xmlns:p14="http://schemas.microsoft.com/office/powerpoint/2010/main" val="18629676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89</a:t>
            </a:fld>
            <a:endParaRPr lang="en-CA"/>
          </a:p>
        </p:txBody>
      </p:sp>
    </p:spTree>
    <p:extLst>
      <p:ext uri="{BB962C8B-B14F-4D97-AF65-F5344CB8AC3E}">
        <p14:creationId xmlns:p14="http://schemas.microsoft.com/office/powerpoint/2010/main" val="33564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9</a:t>
            </a:fld>
            <a:endParaRPr lang="ko-KR"/>
          </a:p>
        </p:txBody>
      </p:sp>
    </p:spTree>
    <p:extLst>
      <p:ext uri="{BB962C8B-B14F-4D97-AF65-F5344CB8AC3E}">
        <p14:creationId xmlns:p14="http://schemas.microsoft.com/office/powerpoint/2010/main" val="268871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en-US"/>
              <a:t>IFT 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7.png"/><Relationship Id="rId3" Type="http://schemas.openxmlformats.org/officeDocument/2006/relationships/oleObject" Target="../embeddings/oleObject4.bin"/><Relationship Id="rId12" Type="http://schemas.openxmlformats.org/officeDocument/2006/relationships/image" Target="../media/image7.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11" Type="http://schemas.openxmlformats.org/officeDocument/2006/relationships/image" Target="../media/image6.png"/><Relationship Id="rId6" Type="http://schemas.openxmlformats.org/officeDocument/2006/relationships/image" Target="../media/image13.png"/><Relationship Id="rId10" Type="http://schemas.openxmlformats.org/officeDocument/2006/relationships/oleObject" Target="../embeddings/oleObject4.bin"/><Relationship Id="rId9" Type="http://schemas.openxmlformats.org/officeDocument/2006/relationships/image" Target="../media/image17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3" Type="http://schemas.openxmlformats.org/officeDocument/2006/relationships/image" Target="../media/image7.jpg"/><Relationship Id="rId7" Type="http://schemas.openxmlformats.org/officeDocument/2006/relationships/image" Target="../media/image19.png"/><Relationship Id="rId12"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6.png"/><Relationship Id="rId6" Type="http://schemas.openxmlformats.org/officeDocument/2006/relationships/image" Target="../media/image6.png"/><Relationship Id="rId5" Type="http://schemas.openxmlformats.org/officeDocument/2006/relationships/oleObject" Target="../embeddings/oleObject6.bin"/><Relationship Id="rId10" Type="http://schemas.openxmlformats.org/officeDocument/2006/relationships/oleObject" Target="../embeddings/oleObject6.bin"/><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6.bin"/><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jpg"/><Relationship Id="rId5" Type="http://schemas.openxmlformats.org/officeDocument/2006/relationships/oleObject" Target="../embeddings/oleObject6.bin"/><Relationship Id="rId10" Type="http://schemas.openxmlformats.org/officeDocument/2006/relationships/image" Target="../media/image2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image" Target="../media/image31.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image" Target="../media/image31.wmf"/></Relationships>
</file>

<file path=ppt/slides/_rels/slide32.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4.bin"/><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image" Target="../media/image31.wmf"/></Relationships>
</file>

<file path=ppt/slides/_rels/slide33.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7.bin"/><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31.wmf"/></Relationships>
</file>

<file path=ppt/slides/_rels/slide34.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0.bin"/><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image" Target="../media/image31.wmf"/></Relationships>
</file>

<file path=ppt/slides/_rels/slide35.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3.bin"/><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image" Target="../media/image31.wmf"/></Relationships>
</file>

<file path=ppt/slides/_rels/slide36.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6.bin"/><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image" Target="../media/image31.wmf"/></Relationships>
</file>

<file path=ppt/slides/_rels/slide3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9.bin"/><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image" Target="../media/image31.wmf"/></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oleObject" Target="../embeddings/oleObject34.bin"/><Relationship Id="rId5" Type="http://schemas.openxmlformats.org/officeDocument/2006/relationships/oleObject" Target="../embeddings/oleObject33.bin"/><Relationship Id="rId4" Type="http://schemas.openxmlformats.org/officeDocument/2006/relationships/image" Target="../media/image31.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image" Target="../media/image31.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3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oleObject" Target="../embeddings/oleObject43.bin"/><Relationship Id="rId5" Type="http://schemas.openxmlformats.org/officeDocument/2006/relationships/oleObject" Target="../embeddings/oleObject42.bin"/><Relationship Id="rId4" Type="http://schemas.openxmlformats.org/officeDocument/2006/relationships/image" Target="../media/image31.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image" Target="../media/image31.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image" Target="../media/image31.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image" Target="../media/image31.wmf"/></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5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9.emf"/></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oleObject" Target="../embeddings/oleObject55.bin"/><Relationship Id="rId5" Type="http://schemas.openxmlformats.org/officeDocument/2006/relationships/oleObject" Target="../embeddings/oleObject54.bin"/><Relationship Id="rId4" Type="http://schemas.openxmlformats.org/officeDocument/2006/relationships/image" Target="../media/image31.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image" Target="../media/image31.w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image" Target="../media/image31.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oleObject" Target="../embeddings/oleObject64.bin"/><Relationship Id="rId5" Type="http://schemas.openxmlformats.org/officeDocument/2006/relationships/oleObject" Target="../embeddings/oleObject63.bin"/><Relationship Id="rId4" Type="http://schemas.openxmlformats.org/officeDocument/2006/relationships/image" Target="../media/image31.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oleObject" Target="../embeddings/oleObject67.bin"/><Relationship Id="rId5" Type="http://schemas.openxmlformats.org/officeDocument/2006/relationships/oleObject" Target="../embeddings/oleObject66.bin"/><Relationship Id="rId4" Type="http://schemas.openxmlformats.org/officeDocument/2006/relationships/image" Target="../media/image31.wmf"/></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NULL"/><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wmf"/><Relationship Id="rId11" Type="http://schemas.openxmlformats.org/officeDocument/2006/relationships/image" Target="NULL"/><Relationship Id="rId5" Type="http://schemas.openxmlformats.org/officeDocument/2006/relationships/oleObject" Target="../embeddings/oleObject2.bin"/><Relationship Id="rId10" Type="http://schemas.openxmlformats.org/officeDocument/2006/relationships/oleObject" Target="NULL"/><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oleObject" Target="../embeddings/oleObject70.bin"/><Relationship Id="rId5" Type="http://schemas.openxmlformats.org/officeDocument/2006/relationships/oleObject" Target="../embeddings/oleObject69.bin"/><Relationship Id="rId4" Type="http://schemas.openxmlformats.org/officeDocument/2006/relationships/image" Target="../media/image31.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oleObject" Target="../embeddings/oleObject73.bin"/><Relationship Id="rId5" Type="http://schemas.openxmlformats.org/officeDocument/2006/relationships/oleObject" Target="../embeddings/oleObject72.bin"/><Relationship Id="rId4" Type="http://schemas.openxmlformats.org/officeDocument/2006/relationships/image" Target="../media/image31.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oleObject" Target="../embeddings/oleObject76.bin"/><Relationship Id="rId5" Type="http://schemas.openxmlformats.org/officeDocument/2006/relationships/oleObject" Target="../embeddings/oleObject75.bin"/><Relationship Id="rId4" Type="http://schemas.openxmlformats.org/officeDocument/2006/relationships/image" Target="../media/image31.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7.bin"/><Relationship Id="rId7" Type="http://schemas.openxmlformats.org/officeDocument/2006/relationships/oleObject" Target="../embeddings/oleObject80.bin"/><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oleObject" Target="../embeddings/oleObject79.bin"/><Relationship Id="rId5" Type="http://schemas.openxmlformats.org/officeDocument/2006/relationships/oleObject" Target="../embeddings/oleObject78.bin"/><Relationship Id="rId4" Type="http://schemas.openxmlformats.org/officeDocument/2006/relationships/image" Target="../media/image31.w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6.png"/><Relationship Id="rId7"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70.png"/><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8.png"/><Relationship Id="rId7"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60.png"/><Relationship Id="rId5" Type="http://schemas.openxmlformats.org/officeDocument/2006/relationships/image" Target="../media/image28.png"/><Relationship Id="rId10" Type="http://schemas.openxmlformats.org/officeDocument/2006/relationships/image" Target="../media/image590.png"/><Relationship Id="rId4" Type="http://schemas.openxmlformats.org/officeDocument/2006/relationships/image" Target="../media/image27.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wmf"/><Relationship Id="rId3" Type="http://schemas.openxmlformats.org/officeDocument/2006/relationships/oleObject" Target="../embeddings/oleObject4.bin"/><Relationship Id="rId7" Type="http://schemas.openxmlformats.org/officeDocument/2006/relationships/image" Target="../media/image7.jpg"/><Relationship Id="rId12" Type="http://schemas.openxmlformats.org/officeDocument/2006/relationships/oleObject" Target="../embeddings/oleObject5.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5.wmf"/><Relationship Id="rId5" Type="http://schemas.openxmlformats.org/officeDocument/2006/relationships/oleObject" Target="../embeddings/oleObject4.bin"/><Relationship Id="rId10" Type="http://schemas.openxmlformats.org/officeDocument/2006/relationships/oleObject" Target="../embeddings/oleObject5.bin"/><Relationship Id="rId4" Type="http://schemas.openxmlformats.org/officeDocument/2006/relationships/image" Target="../media/image6.png"/><Relationship Id="rId9" Type="http://schemas.openxmlformats.org/officeDocument/2006/relationships/image" Target="../media/image16.png"/><Relationship Id="rId1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2.png"/><Relationship Id="rId7" Type="http://schemas.openxmlformats.org/officeDocument/2006/relationships/image" Target="../media/image64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3.png"/><Relationship Id="rId4" Type="http://schemas.openxmlformats.org/officeDocument/2006/relationships/image" Target="../media/image9.png"/><Relationship Id="rId9" Type="http://schemas.openxmlformats.org/officeDocument/2006/relationships/image" Target="../media/image650.png"/></Relationships>
</file>

<file path=ppt/slides/_rels/slide82.xml.rels><?xml version="1.0" encoding="UTF-8" standalone="yes"?>
<Relationships xmlns="http://schemas.openxmlformats.org/package/2006/relationships"><Relationship Id="rId3" Type="http://schemas.openxmlformats.org/officeDocument/2006/relationships/hyperlink" Target="https://gym.openai.com/envs/Humanoid-v1"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gym.openai.com/envs/VideoPinball-ram-v0" TargetMode="External"/><Relationship Id="rId4" Type="http://schemas.openxmlformats.org/officeDocument/2006/relationships/hyperlink" Target="https://gym.openai.com/envs/Pong-ram-v0"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5.xml"/><Relationship Id="rId5" Type="http://schemas.openxmlformats.org/officeDocument/2006/relationships/image" Target="../media/image2.emf"/><Relationship Id="rId4" Type="http://schemas.openxmlformats.org/officeDocument/2006/relationships/image" Target="../media/image54.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oleObject" Target="../embeddings/oleObject4.bin"/><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Apprentissage par renforcement</a:t>
            </a: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Calculer une politique optimale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10</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403225" y="1035131"/>
                <a:ext cx="8348167" cy="771823"/>
              </a:xfrm>
            </p:spPr>
            <p:txBody>
              <a:bodyPr/>
              <a:lstStyle/>
              <a:p>
                <a:r>
                  <a:rPr lang="fr-CA" altLang="ja-JP" sz="2000" dirty="0">
                    <a:solidFill>
                      <a:schemeClr val="tx1"/>
                    </a:solidFill>
                  </a:rPr>
                  <a:t>Étant donné </a:t>
                </a:r>
                <a14:m>
                  <m:oMath xmlns:m="http://schemas.openxmlformats.org/officeDocument/2006/math">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et</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calculer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value-</a:t>
                </a:r>
                <a:r>
                  <a:rPr lang="fr-CA" altLang="ja-JP" i="1" dirty="0" err="1"/>
                  <a:t>iteration</a:t>
                </a:r>
                <a:r>
                  <a:rPr lang="fr-CA" altLang="ja-JP" i="1" dirty="0"/>
                  <a:t> ou </a:t>
                </a:r>
                <a:r>
                  <a:rPr lang="fr-CA" altLang="ja-JP" i="1" dirty="0" err="1"/>
                  <a:t>policy</a:t>
                </a:r>
                <a:r>
                  <a:rPr lang="fr-CA" altLang="ja-JP" i="1" dirty="0"/>
                  <a:t> </a:t>
                </a:r>
                <a:r>
                  <a:rPr lang="fr-CA" altLang="ja-JP" i="1" dirty="0" err="1"/>
                  <a:t>iteration</a:t>
                </a:r>
                <a:r>
                  <a:rPr lang="fr-CA" altLang="ja-JP" i="1" dirty="0"/>
                  <a:t>.</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403225" y="1035131"/>
                <a:ext cx="8348167" cy="771823"/>
              </a:xfrm>
              <a:blipFill>
                <a:blip r:embed="rId9"/>
                <a:stretch>
                  <a:fillRect l="-1460" t="-21429" b="-555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4364A36E-37D1-1D5E-2DCE-4BDA8FDB277F}"/>
              </a:ext>
            </a:extLst>
          </p:cNvPr>
          <p:cNvGrpSpPr/>
          <p:nvPr/>
        </p:nvGrpSpPr>
        <p:grpSpPr>
          <a:xfrm>
            <a:off x="974972" y="1948473"/>
            <a:ext cx="7520614" cy="4846913"/>
            <a:chOff x="1116863" y="1663715"/>
            <a:chExt cx="7520614" cy="4846913"/>
          </a:xfrm>
        </p:grpSpPr>
        <p:sp>
          <p:nvSpPr>
            <p:cNvPr id="3" name="Rectangle: Rounded Corners 2">
              <a:extLst>
                <a:ext uri="{FF2B5EF4-FFF2-40B4-BE49-F238E27FC236}">
                  <a16:creationId xmlns:a16="http://schemas.microsoft.com/office/drawing/2014/main" id="{AC41E02C-E865-A360-0881-87234B14FF4B}"/>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8B94DCE-7B82-589A-3EC5-CB8351C638A5}"/>
                </a:ext>
              </a:extLst>
            </p:cNvPr>
            <p:cNvGrpSpPr/>
            <p:nvPr/>
          </p:nvGrpSpPr>
          <p:grpSpPr>
            <a:xfrm>
              <a:off x="1116863" y="1663715"/>
              <a:ext cx="7520614" cy="4846913"/>
              <a:chOff x="1116863" y="1663715"/>
              <a:chExt cx="7520614" cy="4846913"/>
            </a:xfrm>
          </p:grpSpPr>
          <mc:AlternateContent xmlns:mc="http://schemas.openxmlformats.org/markup-compatibility/2006" xmlns:a14="http://schemas.microsoft.com/office/drawing/2010/main">
            <mc:Choice Requires="a14">
              <p:graphicFrame>
                <p:nvGraphicFramePr>
                  <p:cNvPr id="6" name="Object 6">
                    <a:extLst>
                      <a:ext uri="{FF2B5EF4-FFF2-40B4-BE49-F238E27FC236}">
                        <a16:creationId xmlns:a16="http://schemas.microsoft.com/office/drawing/2014/main" id="{6B3BBF11-C0B1-0BA2-3398-CDF949AA28A0}"/>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6" name="Object 6">
                                <a:extLst>
                                  <a:ext uri="{FF2B5EF4-FFF2-40B4-BE49-F238E27FC236}">
                                    <a16:creationId xmlns:a16="http://schemas.microsoft.com/office/drawing/2014/main" id="{6B3BBF11-C0B1-0BA2-3398-CDF949AA28A0}"/>
                                  </a:ext>
                                </a:extLst>
                              </p:cNvPr>
                              <p:cNvPicPr>
                                <a:picLocks noChangeAspect="1" noChangeArrowheads="1"/>
                              </p:cNvPicPr>
                              <p:nvPr/>
                            </p:nvPicPr>
                            <p:blipFill>
                              <a:blip r:embed="rId11">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7" name="Picture 6" descr="Shape&#10;&#10;Description automatically generated">
                <a:extLst>
                  <a:ext uri="{FF2B5EF4-FFF2-40B4-BE49-F238E27FC236}">
                    <a16:creationId xmlns:a16="http://schemas.microsoft.com/office/drawing/2014/main" id="{E3BE258C-7A55-BD6D-E4EB-8F0F51D80FF4}"/>
                  </a:ext>
                </a:extLst>
              </p:cNvPr>
              <p:cNvPicPr>
                <a:picLocks noChangeAspect="1"/>
              </p:cNvPicPr>
              <p:nvPr/>
            </p:nvPicPr>
            <p:blipFill>
              <a:blip r:embed="rId12"/>
              <a:stretch>
                <a:fillRect/>
              </a:stretch>
            </p:blipFill>
            <p:spPr>
              <a:xfrm>
                <a:off x="5267452" y="5420632"/>
                <a:ext cx="686394" cy="686394"/>
              </a:xfrm>
              <a:prstGeom prst="rect">
                <a:avLst/>
              </a:prstGeom>
            </p:spPr>
          </p:pic>
          <p:sp>
            <p:nvSpPr>
              <p:cNvPr id="8" name="Rectangle: Rounded Corners 7">
                <a:extLst>
                  <a:ext uri="{FF2B5EF4-FFF2-40B4-BE49-F238E27FC236}">
                    <a16:creationId xmlns:a16="http://schemas.microsoft.com/office/drawing/2014/main" id="{FB56BDEA-259F-3C2E-BA8D-1DF1D2223BB1}"/>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EC39D3-AEC3-C0E1-CFAB-37DACE8A6782}"/>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11" name="TextBox 10">
                <a:extLst>
                  <a:ext uri="{FF2B5EF4-FFF2-40B4-BE49-F238E27FC236}">
                    <a16:creationId xmlns:a16="http://schemas.microsoft.com/office/drawing/2014/main" id="{C84AD8A4-D7FD-158F-A31E-885BB1134270}"/>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2" name="Connector: Elbow 11">
                <a:extLst>
                  <a:ext uri="{FF2B5EF4-FFF2-40B4-BE49-F238E27FC236}">
                    <a16:creationId xmlns:a16="http://schemas.microsoft.com/office/drawing/2014/main" id="{8B8958D5-947D-3EEB-9074-481FD029EE3E}"/>
                  </a:ext>
                </a:extLst>
              </p:cNvPr>
              <p:cNvCxnSpPr>
                <a:cxnSpLocks/>
                <a:stCxn id="8" idx="3"/>
                <a:endCxn id="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8DDCE1-8020-0CD0-A443-F2C60F670083}"/>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6"/>
                    <a:stretch>
                      <a:fillRect b="-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85006D-1AAE-9970-18C7-978DF4C6F3B8}"/>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E1FF1DD-475B-7909-8AAD-7A33F1CECA81}"/>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17" name="TextBox 16">
                <a:extLst>
                  <a:ext uri="{FF2B5EF4-FFF2-40B4-BE49-F238E27FC236}">
                    <a16:creationId xmlns:a16="http://schemas.microsoft.com/office/drawing/2014/main" id="{77F408DD-C769-7FA0-3F56-F69C4DB4B5E1}"/>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18" name="TextBox 17">
                <a:extLst>
                  <a:ext uri="{FF2B5EF4-FFF2-40B4-BE49-F238E27FC236}">
                    <a16:creationId xmlns:a16="http://schemas.microsoft.com/office/drawing/2014/main" id="{6A265B81-8DEC-9B2B-754D-819AAB60B67E}"/>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19" name="Connector: Elbow 18">
                <a:extLst>
                  <a:ext uri="{FF2B5EF4-FFF2-40B4-BE49-F238E27FC236}">
                    <a16:creationId xmlns:a16="http://schemas.microsoft.com/office/drawing/2014/main" id="{AAB00B3B-5C78-25A8-C903-64EBDC46278B}"/>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E0FE9F31-D7BC-6554-7C0C-445979B9EC1C}"/>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21" name="Group 20">
            <a:extLst>
              <a:ext uri="{FF2B5EF4-FFF2-40B4-BE49-F238E27FC236}">
                <a16:creationId xmlns:a16="http://schemas.microsoft.com/office/drawing/2014/main" id="{979CBCF2-2E71-294F-5FB7-33EA424BCCEF}"/>
              </a:ext>
            </a:extLst>
          </p:cNvPr>
          <p:cNvGrpSpPr/>
          <p:nvPr/>
        </p:nvGrpSpPr>
        <p:grpSpPr>
          <a:xfrm>
            <a:off x="1590992" y="3384515"/>
            <a:ext cx="5350700" cy="553324"/>
            <a:chOff x="1112730" y="2878364"/>
            <a:chExt cx="5350700" cy="553324"/>
          </a:xfrm>
        </p:grpSpPr>
        <p:sp>
          <p:nvSpPr>
            <p:cNvPr id="23" name="Rectangle 4">
              <a:extLst>
                <a:ext uri="{FF2B5EF4-FFF2-40B4-BE49-F238E27FC236}">
                  <a16:creationId xmlns:a16="http://schemas.microsoft.com/office/drawing/2014/main" id="{28A5C712-249C-1849-A2E8-FEB4404AAEC6}"/>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i="1" dirty="0"/>
                <a:t>U</a:t>
              </a:r>
              <a:r>
                <a:rPr lang="en-US" altLang="ja-JP" sz="1800" dirty="0"/>
                <a:t>(</a:t>
              </a:r>
              <a:r>
                <a:rPr lang="en-US" altLang="ja-JP" sz="1800" i="1" dirty="0"/>
                <a:t>s</a:t>
              </a:r>
              <a:r>
                <a:rPr lang="en-US" altLang="ja-JP" sz="1800" dirty="0"/>
                <a:t>)  =   max </a:t>
              </a:r>
              <a:r>
                <a:rPr lang="en-US" altLang="ja-JP" sz="1800" i="1" dirty="0"/>
                <a:t>     </a:t>
              </a:r>
              <a:r>
                <a:rPr lang="en-US" altLang="ja-JP" sz="1800" dirty="0"/>
                <a:t>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U</a:t>
              </a:r>
              <a:r>
                <a:rPr lang="en-US" altLang="ja-JP" sz="1800" dirty="0"/>
                <a:t>(</a:t>
              </a:r>
              <a:r>
                <a:rPr lang="en-US" altLang="ja-JP" sz="1800" i="1" dirty="0"/>
                <a:t>s’</a:t>
              </a:r>
              <a:r>
                <a:rPr lang="en-US" altLang="ja-JP" sz="1800" dirty="0"/>
                <a:t>) ]</a:t>
              </a:r>
            </a:p>
            <a:p>
              <a:pPr marL="0" indent="0">
                <a:buFont typeface="Lucida Grande" charset="0"/>
                <a:buNone/>
              </a:pPr>
              <a:endParaRPr lang="fr-CA" sz="1800" dirty="0"/>
            </a:p>
          </p:txBody>
        </p:sp>
        <p:sp>
          <p:nvSpPr>
            <p:cNvPr id="24" name="TextBox 23">
              <a:extLst>
                <a:ext uri="{FF2B5EF4-FFF2-40B4-BE49-F238E27FC236}">
                  <a16:creationId xmlns:a16="http://schemas.microsoft.com/office/drawing/2014/main" id="{6FD8DBEC-7D87-291C-056B-CD8DB26E1573}"/>
                </a:ext>
              </a:extLst>
            </p:cNvPr>
            <p:cNvSpPr txBox="1"/>
            <p:nvPr/>
          </p:nvSpPr>
          <p:spPr>
            <a:xfrm>
              <a:off x="1775761" y="3062356"/>
              <a:ext cx="1348446" cy="369332"/>
            </a:xfrm>
            <a:prstGeom prst="rect">
              <a:avLst/>
            </a:prstGeom>
            <a:noFill/>
          </p:spPr>
          <p:txBody>
            <a:bodyPr wrap="none" rtlCol="0">
              <a:spAutoFit/>
            </a:bodyPr>
            <a:lstStyle/>
            <a:p>
              <a:r>
                <a:rPr lang="en-US" altLang="ja-JP" dirty="0"/>
                <a:t>a</a:t>
              </a:r>
              <a:r>
                <a:rPr lang="fr-CA" dirty="0">
                  <a:sym typeface="Symbol" pitchFamily="18" charset="2"/>
                </a:rPr>
                <a:t>A(s)</a:t>
              </a:r>
              <a:r>
                <a:rPr lang="en-US" altLang="ja-JP" dirty="0"/>
                <a:t>  </a:t>
              </a:r>
              <a:r>
                <a:rPr lang="en-US" altLang="ja-JP" i="1" dirty="0"/>
                <a:t>s’</a:t>
              </a:r>
              <a:r>
                <a:rPr lang="fr-CA" dirty="0">
                  <a:sym typeface="Symbol" pitchFamily="18" charset="2"/>
                </a:rPr>
                <a:t></a:t>
              </a:r>
              <a:r>
                <a:rPr lang="en-US" dirty="0"/>
                <a:t>S</a:t>
              </a:r>
              <a:endParaRPr lang="fr-CA" dirty="0"/>
            </a:p>
          </p:txBody>
        </p:sp>
      </p:grpSp>
      <p:grpSp>
        <p:nvGrpSpPr>
          <p:cNvPr id="25" name="Group 24">
            <a:extLst>
              <a:ext uri="{FF2B5EF4-FFF2-40B4-BE49-F238E27FC236}">
                <a16:creationId xmlns:a16="http://schemas.microsoft.com/office/drawing/2014/main" id="{E2A1491A-1415-BD77-93C4-D6C501370FAD}"/>
              </a:ext>
            </a:extLst>
          </p:cNvPr>
          <p:cNvGrpSpPr/>
          <p:nvPr/>
        </p:nvGrpSpPr>
        <p:grpSpPr>
          <a:xfrm>
            <a:off x="1285081" y="4128149"/>
            <a:ext cx="5542309" cy="538543"/>
            <a:chOff x="1112730" y="2878364"/>
            <a:chExt cx="5350700" cy="538543"/>
          </a:xfrm>
        </p:grpSpPr>
        <p:sp>
          <p:nvSpPr>
            <p:cNvPr id="26" name="Rectangle 4">
              <a:extLst>
                <a:ext uri="{FF2B5EF4-FFF2-40B4-BE49-F238E27FC236}">
                  <a16:creationId xmlns:a16="http://schemas.microsoft.com/office/drawing/2014/main" id="{63869CD4-E9AE-BCFD-556F-B12E96A75843}"/>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i="1" dirty="0"/>
                <a:t>     Q(</a:t>
              </a:r>
              <a:r>
                <a:rPr lang="en-US" altLang="ja-JP" sz="1800" i="1" dirty="0" err="1"/>
                <a:t>s,a</a:t>
              </a:r>
              <a:r>
                <a:rPr lang="en-US" altLang="ja-JP" sz="1800" i="1" dirty="0"/>
                <a:t>) </a:t>
              </a:r>
              <a:r>
                <a:rPr lang="en-US" altLang="ja-JP" sz="1800" dirty="0"/>
                <a:t>=   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max Q</a:t>
              </a:r>
              <a:r>
                <a:rPr lang="en-US" altLang="ja-JP" sz="1800" dirty="0"/>
                <a:t>(</a:t>
              </a:r>
              <a:r>
                <a:rPr lang="en-US" altLang="ja-JP" sz="1800" i="1" dirty="0" err="1"/>
                <a:t>s’,a</a:t>
              </a:r>
              <a:r>
                <a:rPr lang="en-US" altLang="ja-JP" sz="1800" i="1" dirty="0"/>
                <a:t>’</a:t>
              </a:r>
              <a:r>
                <a:rPr lang="en-US" altLang="ja-JP" sz="1800" dirty="0"/>
                <a:t>) ]</a:t>
              </a:r>
            </a:p>
            <a:p>
              <a:pPr marL="0" indent="0">
                <a:buFont typeface="Lucida Grande" charset="0"/>
                <a:buNone/>
              </a:pPr>
              <a:endParaRPr lang="fr-CA" sz="1800" dirty="0"/>
            </a:p>
          </p:txBody>
        </p:sp>
        <p:sp>
          <p:nvSpPr>
            <p:cNvPr id="27" name="TextBox 26">
              <a:extLst>
                <a:ext uri="{FF2B5EF4-FFF2-40B4-BE49-F238E27FC236}">
                  <a16:creationId xmlns:a16="http://schemas.microsoft.com/office/drawing/2014/main" id="{462E507B-6145-8072-B489-DC068B060C52}"/>
                </a:ext>
              </a:extLst>
            </p:cNvPr>
            <p:cNvSpPr txBox="1"/>
            <p:nvPr/>
          </p:nvSpPr>
          <p:spPr>
            <a:xfrm>
              <a:off x="2055765" y="3047575"/>
              <a:ext cx="582201" cy="369332"/>
            </a:xfrm>
            <a:prstGeom prst="rect">
              <a:avLst/>
            </a:prstGeom>
            <a:noFill/>
          </p:spPr>
          <p:txBody>
            <a:bodyPr wrap="none" rtlCol="0">
              <a:spAutoFit/>
            </a:bodyPr>
            <a:lstStyle/>
            <a:p>
              <a:r>
                <a:rPr lang="en-US" altLang="ja-JP" i="1" dirty="0"/>
                <a:t>s’</a:t>
              </a:r>
              <a:r>
                <a:rPr lang="fr-CA" dirty="0">
                  <a:sym typeface="Symbol" pitchFamily="18" charset="2"/>
                </a:rPr>
                <a:t></a:t>
              </a:r>
              <a:r>
                <a:rPr lang="en-US" dirty="0"/>
                <a:t>S</a:t>
              </a:r>
              <a:endParaRPr lang="fr-CA" dirty="0"/>
            </a:p>
          </p:txBody>
        </p:sp>
      </p:grpSp>
      <p:grpSp>
        <p:nvGrpSpPr>
          <p:cNvPr id="28" name="Group 27">
            <a:extLst>
              <a:ext uri="{FF2B5EF4-FFF2-40B4-BE49-F238E27FC236}">
                <a16:creationId xmlns:a16="http://schemas.microsoft.com/office/drawing/2014/main" id="{67A40300-F01D-C178-614A-3B8D5D9ACFFC}"/>
              </a:ext>
            </a:extLst>
          </p:cNvPr>
          <p:cNvGrpSpPr/>
          <p:nvPr/>
        </p:nvGrpSpPr>
        <p:grpSpPr>
          <a:xfrm>
            <a:off x="1590992" y="4555729"/>
            <a:ext cx="2826272" cy="685278"/>
            <a:chOff x="1585001" y="4956175"/>
            <a:chExt cx="2525037" cy="863016"/>
          </a:xfrm>
        </p:grpSpPr>
        <p:sp>
          <p:nvSpPr>
            <p:cNvPr id="29" name="Line 2">
              <a:extLst>
                <a:ext uri="{FF2B5EF4-FFF2-40B4-BE49-F238E27FC236}">
                  <a16:creationId xmlns:a16="http://schemas.microsoft.com/office/drawing/2014/main" id="{4BF53A2E-9C80-6D6C-ABB6-C00E7291A75A}"/>
                </a:ext>
              </a:extLst>
            </p:cNvPr>
            <p:cNvSpPr>
              <a:spLocks noChangeShapeType="1"/>
            </p:cNvSpPr>
            <p:nvPr/>
          </p:nvSpPr>
          <p:spPr bwMode="auto">
            <a:xfrm flipV="1">
              <a:off x="4005263" y="4956175"/>
              <a:ext cx="104775" cy="17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a:p>
          </p:txBody>
        </p:sp>
        <mc:AlternateContent xmlns:mc="http://schemas.openxmlformats.org/markup-compatibility/2006" xmlns:a14="http://schemas.microsoft.com/office/drawing/2010/main">
          <mc:Choice Requires="a14">
            <p:sp>
              <p:nvSpPr>
                <p:cNvPr id="30" name="Rectangle 4">
                  <a:extLst>
                    <a:ext uri="{FF2B5EF4-FFF2-40B4-BE49-F238E27FC236}">
                      <a16:creationId xmlns:a16="http://schemas.microsoft.com/office/drawing/2014/main" id="{792BE96A-A7A6-638B-B5C6-7C028EB683A8}"/>
                    </a:ext>
                  </a:extLst>
                </p:cNvPr>
                <p:cNvSpPr txBox="1">
                  <a:spLocks noChangeArrowheads="1"/>
                </p:cNvSpPr>
                <p:nvPr/>
              </p:nvSpPr>
              <p:spPr bwMode="auto">
                <a:xfrm>
                  <a:off x="1585001" y="5136028"/>
                  <a:ext cx="2191736" cy="4471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m:rPr>
                          <m:nor/>
                        </m:rPr>
                        <a:rPr lang="fr-FR" altLang="ja-JP" sz="1800" dirty="0" smtClean="0"/>
                        <m:t>π</m:t>
                      </m:r>
                      <m:r>
                        <m:rPr>
                          <m:nor/>
                        </m:rPr>
                        <a:rPr lang="en-CA" altLang="ja-JP" sz="1800" b="0" i="0" baseline="30000" dirty="0" smtClean="0"/>
                        <m:t>∗</m:t>
                      </m:r>
                      <m:r>
                        <m:rPr>
                          <m:nor/>
                        </m:rPr>
                        <a:rPr lang="en-US" altLang="ja-JP" sz="1800" dirty="0" smtClean="0"/>
                        <m:t>(</m:t>
                      </m:r>
                      <m:r>
                        <m:rPr>
                          <m:nor/>
                        </m:rPr>
                        <a:rPr lang="en-US" altLang="ja-JP" sz="1800" i="1" dirty="0" smtClean="0"/>
                        <m:t>s</m:t>
                      </m:r>
                      <m:r>
                        <m:rPr>
                          <m:nor/>
                        </m:rPr>
                        <a:rPr lang="en-US" altLang="ja-JP" sz="1800" dirty="0" smtClean="0"/>
                        <m:t>)</m:t>
                      </m:r>
                      <m:r>
                        <m:rPr>
                          <m:nor/>
                        </m:rPr>
                        <a:rPr lang="en-CA" altLang="ja-JP" sz="1800" b="0" i="0" dirty="0" smtClean="0"/>
                        <m:t> </m:t>
                      </m:r>
                    </m:oMath>
                  </a14:m>
                  <a:r>
                    <a:rPr lang="en-US" altLang="ja-JP" sz="1800" dirty="0"/>
                    <a:t>=   argmax </a:t>
                  </a:r>
                  <a:r>
                    <a:rPr lang="en-US" altLang="ja-JP" sz="1800" i="1" dirty="0"/>
                    <a:t> </a:t>
                  </a:r>
                  <a:r>
                    <a:rPr lang="en-CA" altLang="ja-JP" sz="1800" dirty="0"/>
                    <a:t>Q(</a:t>
                  </a:r>
                  <a:r>
                    <a:rPr lang="en-CA" altLang="ja-JP" sz="1800" dirty="0" err="1"/>
                    <a:t>s,a</a:t>
                  </a:r>
                  <a:r>
                    <a:rPr lang="en-CA" altLang="ja-JP" sz="1800" dirty="0"/>
                    <a:t>)</a:t>
                  </a:r>
                  <a:endParaRPr lang="en-US" altLang="ja-JP" sz="1800" dirty="0"/>
                </a:p>
                <a:p>
                  <a:pPr marL="0" indent="0">
                    <a:buFont typeface="Lucida Grande" charset="0"/>
                    <a:buNone/>
                  </a:pPr>
                  <a:endParaRPr lang="fr-CA" sz="1800" dirty="0"/>
                </a:p>
              </p:txBody>
            </p:sp>
          </mc:Choice>
          <mc:Fallback xmlns="">
            <p:sp>
              <p:nvSpPr>
                <p:cNvPr id="53" name="Rectangle 4">
                  <a:extLst>
                    <a:ext uri="{FF2B5EF4-FFF2-40B4-BE49-F238E27FC236}">
                      <a16:creationId xmlns:a16="http://schemas.microsoft.com/office/drawing/2014/main" id="{9FF9F516-6BB9-0D8C-9FBC-E261A74F466F}"/>
                    </a:ext>
                  </a:extLst>
                </p:cNvPr>
                <p:cNvSpPr txBox="1">
                  <a:spLocks noRot="1" noChangeAspect="1" noMove="1" noResize="1" noEditPoints="1" noAdjustHandles="1" noChangeArrowheads="1" noChangeShapeType="1" noTextEdit="1"/>
                </p:cNvSpPr>
                <p:nvPr/>
              </p:nvSpPr>
              <p:spPr bwMode="auto">
                <a:xfrm>
                  <a:off x="1585001" y="5136028"/>
                  <a:ext cx="2191736" cy="447178"/>
                </a:xfrm>
                <a:prstGeom prst="rect">
                  <a:avLst/>
                </a:prstGeom>
                <a:blipFill>
                  <a:blip r:embed="rId13"/>
                  <a:stretch>
                    <a:fillRect t="-5085" b="-15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35" name="TextBox 34">
              <a:extLst>
                <a:ext uri="{FF2B5EF4-FFF2-40B4-BE49-F238E27FC236}">
                  <a16:creationId xmlns:a16="http://schemas.microsoft.com/office/drawing/2014/main" id="{E263FBF3-E276-1C43-C1A8-39D511C898D3}"/>
                </a:ext>
              </a:extLst>
            </p:cNvPr>
            <p:cNvSpPr txBox="1"/>
            <p:nvPr/>
          </p:nvSpPr>
          <p:spPr>
            <a:xfrm>
              <a:off x="2316117" y="5354067"/>
              <a:ext cx="885769" cy="465124"/>
            </a:xfrm>
            <a:prstGeom prst="rect">
              <a:avLst/>
            </a:prstGeom>
            <a:noFill/>
          </p:spPr>
          <p:txBody>
            <a:bodyPr wrap="square" rtlCol="0">
              <a:spAutoFit/>
            </a:bodyPr>
            <a:lstStyle/>
            <a:p>
              <a:r>
                <a:rPr lang="en-US" altLang="ja-JP" i="1" dirty="0"/>
                <a:t>a</a:t>
              </a:r>
              <a:r>
                <a:rPr lang="fr-CA" i="1" dirty="0">
                  <a:sym typeface="Symbol" pitchFamily="18" charset="2"/>
                </a:rPr>
                <a:t>A(s)</a:t>
              </a:r>
              <a:r>
                <a:rPr lang="en-US" altLang="ja-JP" i="1" dirty="0"/>
                <a:t> </a:t>
              </a:r>
              <a:endParaRPr lang="fr-CA" i="1" dirty="0"/>
            </a:p>
          </p:txBody>
        </p:sp>
      </p:grpSp>
      <p:grpSp>
        <p:nvGrpSpPr>
          <p:cNvPr id="36" name="Group 35">
            <a:extLst>
              <a:ext uri="{FF2B5EF4-FFF2-40B4-BE49-F238E27FC236}">
                <a16:creationId xmlns:a16="http://schemas.microsoft.com/office/drawing/2014/main" id="{55E7EDA5-7514-9847-7E70-0A16B62B9533}"/>
              </a:ext>
            </a:extLst>
          </p:cNvPr>
          <p:cNvGrpSpPr/>
          <p:nvPr/>
        </p:nvGrpSpPr>
        <p:grpSpPr>
          <a:xfrm>
            <a:off x="3828959" y="4700703"/>
            <a:ext cx="4352072" cy="579461"/>
            <a:chOff x="1112730" y="2878364"/>
            <a:chExt cx="3672499" cy="517791"/>
          </a:xfrm>
        </p:grpSpPr>
        <p:sp>
          <p:nvSpPr>
            <p:cNvPr id="37" name="Rectangle 4">
              <a:extLst>
                <a:ext uri="{FF2B5EF4-FFF2-40B4-BE49-F238E27FC236}">
                  <a16:creationId xmlns:a16="http://schemas.microsoft.com/office/drawing/2014/main" id="{67F566DF-272E-8EB6-C650-A38C3F3B2418}"/>
                </a:ext>
              </a:extLst>
            </p:cNvPr>
            <p:cNvSpPr txBox="1">
              <a:spLocks noChangeArrowheads="1"/>
            </p:cNvSpPr>
            <p:nvPr/>
          </p:nvSpPr>
          <p:spPr bwMode="auto">
            <a:xfrm>
              <a:off x="1112730" y="2878364"/>
              <a:ext cx="3672499"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xmlns:mc="http://schemas.openxmlformats.org/markup-compatibility/2006"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dirty="0"/>
                <a:t>=  argmax </a:t>
              </a:r>
              <a:r>
                <a:rPr lang="en-US" altLang="ja-JP" sz="1800" i="1" dirty="0"/>
                <a:t>   </a:t>
              </a:r>
              <a:r>
                <a:rPr lang="en-US" altLang="ja-JP" sz="1800" dirty="0"/>
                <a:t>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U</a:t>
              </a:r>
              <a:r>
                <a:rPr lang="en-US" altLang="ja-JP" sz="1800" dirty="0"/>
                <a:t>(</a:t>
              </a:r>
              <a:r>
                <a:rPr lang="en-US" altLang="ja-JP" sz="1800" i="1" dirty="0"/>
                <a:t>s’</a:t>
              </a:r>
              <a:r>
                <a:rPr lang="en-US" altLang="ja-JP" sz="1800" dirty="0"/>
                <a:t>) ]</a:t>
              </a:r>
            </a:p>
            <a:p>
              <a:pPr marL="0" indent="0">
                <a:buFont typeface="Lucida Grande" charset="0"/>
                <a:buNone/>
              </a:pPr>
              <a:endParaRPr lang="fr-CA" sz="1800" dirty="0"/>
            </a:p>
          </p:txBody>
        </p:sp>
        <p:sp>
          <p:nvSpPr>
            <p:cNvPr id="38" name="TextBox 37">
              <a:extLst>
                <a:ext uri="{FF2B5EF4-FFF2-40B4-BE49-F238E27FC236}">
                  <a16:creationId xmlns:a16="http://schemas.microsoft.com/office/drawing/2014/main" id="{4F3EE915-CB99-FD94-F309-AFDAD7E4E1D4}"/>
                </a:ext>
              </a:extLst>
            </p:cNvPr>
            <p:cNvSpPr txBox="1"/>
            <p:nvPr/>
          </p:nvSpPr>
          <p:spPr>
            <a:xfrm>
              <a:off x="1347916" y="3066130"/>
              <a:ext cx="1289215" cy="330025"/>
            </a:xfrm>
            <a:prstGeom prst="rect">
              <a:avLst/>
            </a:prstGeom>
            <a:noFill/>
          </p:spPr>
          <p:txBody>
            <a:bodyPr wrap="none" rtlCol="0">
              <a:spAutoFit/>
            </a:bodyPr>
            <a:lstStyle/>
            <a:p>
              <a:r>
                <a:rPr lang="en-US" altLang="ja-JP" dirty="0"/>
                <a:t>a</a:t>
              </a:r>
              <a:r>
                <a:rPr lang="fr-CA" dirty="0">
                  <a:sym typeface="Symbol" pitchFamily="18" charset="2"/>
                </a:rPr>
                <a:t>A(s)</a:t>
              </a:r>
              <a:r>
                <a:rPr lang="en-US" altLang="ja-JP" dirty="0"/>
                <a:t>   </a:t>
              </a:r>
              <a:r>
                <a:rPr lang="en-US" altLang="ja-JP" i="1" dirty="0"/>
                <a:t>s’</a:t>
              </a:r>
              <a:r>
                <a:rPr lang="fr-CA" dirty="0">
                  <a:sym typeface="Symbol" pitchFamily="18" charset="2"/>
                </a:rPr>
                <a:t></a:t>
              </a:r>
              <a:r>
                <a:rPr lang="en-US" dirty="0"/>
                <a:t>S</a:t>
              </a:r>
              <a:endParaRPr lang="fr-CA" dirty="0"/>
            </a:p>
          </p:txBody>
        </p:sp>
      </p:grpSp>
    </p:spTree>
    <p:extLst>
      <p:ext uri="{BB962C8B-B14F-4D97-AF65-F5344CB8AC3E}">
        <p14:creationId xmlns:p14="http://schemas.microsoft.com/office/powerpoint/2010/main" val="7264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Apprentissage par renforcement</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11</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293052" y="1002673"/>
                <a:ext cx="8501779" cy="771823"/>
              </a:xfrm>
            </p:spPr>
            <p:txBody>
              <a:bodyPr/>
              <a:lstStyle/>
              <a:p>
                <a:r>
                  <a:rPr lang="fr-CA" altLang="ja-JP" sz="2000" dirty="0">
                    <a:solidFill>
                      <a:schemeClr val="tx1"/>
                    </a:solidFill>
                  </a:rPr>
                  <a:t>S</a:t>
                </a:r>
                <a14:m>
                  <m:oMath xmlns:m="http://schemas.openxmlformats.org/officeDocument/2006/math">
                    <m:r>
                      <m:rPr>
                        <m:sty m:val="p"/>
                      </m:rPr>
                      <a:rPr lang="en-CA" altLang="ja-JP" sz="2000" b="0" i="0" smtClean="0">
                        <a:solidFill>
                          <a:schemeClr val="tx1"/>
                        </a:solidFill>
                        <a:latin typeface="Cambria Math" panose="02040503050406030204" pitchFamily="18" charset="0"/>
                      </a:rPr>
                      <m:t>ans</m:t>
                    </m:r>
                    <m:r>
                      <a:rPr lang="en-CA" altLang="ja-JP" sz="2000" b="0" i="0"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ou</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apprendre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l’apprentissage par renforcement. </a:t>
                </a:r>
                <a:r>
                  <a:rPr lang="fr-CA" altLang="ja-JP" dirty="0"/>
                  <a:t>Dans ce cours, on voit </a:t>
                </a:r>
                <a:r>
                  <a:rPr lang="fr-CA" altLang="ja-JP" i="1" dirty="0"/>
                  <a:t>Q-Learning et SARSA</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293052" y="1002673"/>
                <a:ext cx="8501779" cy="771823"/>
              </a:xfrm>
              <a:blipFill>
                <a:blip r:embed="rId9"/>
                <a:stretch>
                  <a:fillRect l="-1434" t="-21260" r="-502" b="-4724"/>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98E8B17-6618-EC26-A573-C53F65F06862}"/>
              </a:ext>
            </a:extLst>
          </p:cNvPr>
          <p:cNvGrpSpPr/>
          <p:nvPr/>
        </p:nvGrpSpPr>
        <p:grpSpPr>
          <a:xfrm>
            <a:off x="811573" y="1845732"/>
            <a:ext cx="7875227" cy="4232597"/>
            <a:chOff x="811573" y="1845732"/>
            <a:chExt cx="7875227" cy="4232597"/>
          </a:xfrm>
        </p:grpSpPr>
        <mc:AlternateContent xmlns:mc="http://schemas.openxmlformats.org/markup-compatibility/2006" xmlns:a14="http://schemas.microsoft.com/office/drawing/2010/main">
          <mc:Choice Requires="a14">
            <p:graphicFrame>
              <p:nvGraphicFramePr>
                <p:cNvPr id="30" name="Object 6">
                  <a:extLst>
                    <a:ext uri="{FF2B5EF4-FFF2-40B4-BE49-F238E27FC236}">
                      <a16:creationId xmlns:a16="http://schemas.microsoft.com/office/drawing/2014/main" id="{AC416184-CC14-37E4-5193-787B15E0F3F6}"/>
                    </a:ext>
                  </a:extLst>
                </p:cNvPr>
                <p:cNvGraphicFramePr>
                  <a:graphicFrameLocks noChangeAspect="1"/>
                </p:cNvGraphicFramePr>
                <p:nvPr/>
              </p:nvGraphicFramePr>
              <p:xfrm>
                <a:off x="5759681" y="2215064"/>
                <a:ext cx="602085" cy="761257"/>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30" name="Object 6">
                              <a:extLst>
                                <a:ext uri="{FF2B5EF4-FFF2-40B4-BE49-F238E27FC236}">
                                  <a16:creationId xmlns:a16="http://schemas.microsoft.com/office/drawing/2014/main" id="{AC416184-CC14-37E4-5193-787B15E0F3F6}"/>
                                </a:ext>
                              </a:extLst>
                            </p:cNvPr>
                            <p:cNvPicPr>
                              <a:picLocks noChangeAspect="1" noChangeArrowheads="1"/>
                            </p:cNvPicPr>
                            <p:nvPr/>
                          </p:nvPicPr>
                          <p:blipFill>
                            <a:blip r:embed="rId11">
                              <a:extLst>
                                <a:ext uri="{28A0092B-C50C-407E-A947-70E740481C1C}">
                                  <a14:useLocalDpi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Fallback>
        </mc:AlternateContent>
        <p:sp>
          <p:nvSpPr>
            <p:cNvPr id="35" name="Rectangle: Rounded Corners 34">
              <a:extLst>
                <a:ext uri="{FF2B5EF4-FFF2-40B4-BE49-F238E27FC236}">
                  <a16:creationId xmlns:a16="http://schemas.microsoft.com/office/drawing/2014/main" id="{61E9A967-203E-E36D-B50C-9E1C7533B885}"/>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57D6DAB-C472-DAB1-3C52-07E5396F84F9}"/>
                </a:ext>
              </a:extLst>
            </p:cNvPr>
            <p:cNvSpPr txBox="1"/>
            <p:nvPr/>
          </p:nvSpPr>
          <p:spPr>
            <a:xfrm>
              <a:off x="5908600" y="187865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cxnSp>
          <p:nvCxnSpPr>
            <p:cNvPr id="37" name="Connector: Elbow 36">
              <a:extLst>
                <a:ext uri="{FF2B5EF4-FFF2-40B4-BE49-F238E27FC236}">
                  <a16:creationId xmlns:a16="http://schemas.microsoft.com/office/drawing/2014/main" id="{4452776B-CE91-DDF7-3572-117A3CF9133C}"/>
                </a:ext>
              </a:extLst>
            </p:cNvPr>
            <p:cNvCxnSpPr>
              <a:cxnSpLocks/>
              <a:stCxn id="35" idx="3"/>
              <a:endCxn id="48" idx="3"/>
            </p:cNvCxnSpPr>
            <p:nvPr/>
          </p:nvCxnSpPr>
          <p:spPr>
            <a:xfrm flipH="1">
              <a:off x="6619045" y="2557962"/>
              <a:ext cx="26423" cy="2556247"/>
            </a:xfrm>
            <a:prstGeom prst="bentConnector3">
              <a:avLst>
                <a:gd name="adj1" fmla="val -740188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770E4FA8-5450-D67A-6450-986EE4D712F8}"/>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DBCFFB1-2891-01A2-8D14-29F12F4C6791}"/>
                    </a:ext>
                  </a:extLst>
                </p:cNvPr>
                <p:cNvSpPr txBox="1"/>
                <p:nvPr/>
              </p:nvSpPr>
              <p:spPr>
                <a:xfrm>
                  <a:off x="6840123" y="20632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oMath>
                    </m:oMathPara>
                  </a14:m>
                  <a:endParaRPr lang="en-US" sz="24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40123" y="2063299"/>
                  <a:ext cx="1435310" cy="461665"/>
                </a:xfrm>
                <a:prstGeom prst="rect">
                  <a:avLst/>
                </a:prstGeom>
                <a:blipFill>
                  <a:blip r:embed="rId7"/>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7562C9FC-305A-5DE2-A96C-96083DB37268}"/>
                </a:ext>
              </a:extLst>
            </p:cNvPr>
            <p:cNvSpPr txBox="1"/>
            <p:nvPr/>
          </p:nvSpPr>
          <p:spPr>
            <a:xfrm>
              <a:off x="6889513" y="2625164"/>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41" name="TextBox 40">
              <a:extLst>
                <a:ext uri="{FF2B5EF4-FFF2-40B4-BE49-F238E27FC236}">
                  <a16:creationId xmlns:a16="http://schemas.microsoft.com/office/drawing/2014/main" id="{3C37290D-C64E-37F6-CAE9-59A906B6F0BA}"/>
                </a:ext>
              </a:extLst>
            </p:cNvPr>
            <p:cNvSpPr txBox="1"/>
            <p:nvPr/>
          </p:nvSpPr>
          <p:spPr>
            <a:xfrm>
              <a:off x="811573" y="4451352"/>
              <a:ext cx="1672253"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r</a:t>
              </a:r>
              <a:r>
                <a:rPr lang="en-CA" sz="2000" i="1" baseline="-25000" dirty="0">
                  <a:solidFill>
                    <a:schemeClr val="tx2"/>
                  </a:solidFill>
                </a:rPr>
                <a:t>t</a:t>
              </a:r>
              <a:r>
                <a:rPr lang="en-CA" sz="2000" i="1" dirty="0">
                  <a:solidFill>
                    <a:schemeClr val="tx2"/>
                  </a:solidFill>
                </a:rPr>
                <a:t>  </a:t>
              </a:r>
              <a:endParaRPr lang="en-US" sz="2000" i="1" dirty="0">
                <a:solidFill>
                  <a:schemeClr val="tx2"/>
                </a:solidFill>
              </a:endParaRPr>
            </a:p>
          </p:txBody>
        </p:sp>
        <p:sp>
          <p:nvSpPr>
            <p:cNvPr id="42" name="TextBox 41">
              <a:extLst>
                <a:ext uri="{FF2B5EF4-FFF2-40B4-BE49-F238E27FC236}">
                  <a16:creationId xmlns:a16="http://schemas.microsoft.com/office/drawing/2014/main" id="{62D2DA61-9D32-086D-95E7-6E1C4E1757EF}"/>
                </a:ext>
              </a:extLst>
            </p:cNvPr>
            <p:cNvSpPr txBox="1"/>
            <p:nvPr/>
          </p:nvSpPr>
          <p:spPr>
            <a:xfrm>
              <a:off x="811573" y="5370443"/>
              <a:ext cx="1703030" cy="707886"/>
            </a:xfrm>
            <a:prstGeom prst="rect">
              <a:avLst/>
            </a:prstGeom>
            <a:noFill/>
          </p:spPr>
          <p:txBody>
            <a:bodyPr wrap="none" rtlCol="0">
              <a:spAutoFit/>
            </a:bodyPr>
            <a:lstStyle/>
            <a:p>
              <a:r>
                <a:rPr lang="en-CA" sz="2000" dirty="0">
                  <a:solidFill>
                    <a:schemeClr val="tx2"/>
                  </a:solidFill>
                </a:rPr>
                <a:t>État </a:t>
              </a:r>
              <a:r>
                <a:rPr lang="en-CA" sz="2000" i="1" dirty="0">
                  <a:solidFill>
                    <a:schemeClr val="tx2"/>
                  </a:solidFill>
                </a:rPr>
                <a:t>s</a:t>
              </a: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r>
                <a:rPr lang="en-CA" sz="2000" i="1" dirty="0" err="1">
                  <a:solidFill>
                    <a:schemeClr val="tx2"/>
                  </a:solidFill>
                </a:rPr>
                <a:t>s</a:t>
              </a:r>
              <a:r>
                <a:rPr lang="en-CA" sz="2000" i="1" baseline="-25000" dirty="0" err="1">
                  <a:solidFill>
                    <a:schemeClr val="tx2"/>
                  </a:solidFill>
                </a:rPr>
                <a:t>t</a:t>
              </a:r>
              <a:r>
                <a:rPr lang="en-CA" sz="2000" i="1" dirty="0">
                  <a:solidFill>
                    <a:schemeClr val="tx2"/>
                  </a:solidFill>
                </a:rPr>
                <a:t>  </a:t>
              </a:r>
              <a:endParaRPr lang="en-US" sz="2000" i="1" dirty="0">
                <a:solidFill>
                  <a:schemeClr val="tx2"/>
                </a:solidFill>
              </a:endParaRPr>
            </a:p>
          </p:txBody>
        </p:sp>
        <p:cxnSp>
          <p:nvCxnSpPr>
            <p:cNvPr id="43" name="Connector: Elbow 42">
              <a:extLst>
                <a:ext uri="{FF2B5EF4-FFF2-40B4-BE49-F238E27FC236}">
                  <a16:creationId xmlns:a16="http://schemas.microsoft.com/office/drawing/2014/main" id="{400A2DB9-CA34-1916-9545-E09DC6A16008}"/>
                </a:ext>
              </a:extLst>
            </p:cNvPr>
            <p:cNvCxnSpPr>
              <a:cxnSpLocks/>
            </p:cNvCxnSpPr>
            <p:nvPr/>
          </p:nvCxnSpPr>
          <p:spPr>
            <a:xfrm rot="5400000">
              <a:off x="1452001" y="3974361"/>
              <a:ext cx="2817393" cy="17611"/>
            </a:xfrm>
            <a:prstGeom prst="bentConnector4">
              <a:avLst>
                <a:gd name="adj1" fmla="val 30"/>
                <a:gd name="adj2" fmla="val 14082182"/>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2627175-6483-CB1D-CF65-BBB86B67848A}"/>
                    </a:ext>
                  </a:extLst>
                </p:cNvPr>
                <p:cNvSpPr txBox="1"/>
                <p:nvPr/>
              </p:nvSpPr>
              <p:spPr>
                <a:xfrm>
                  <a:off x="3353127" y="2315317"/>
                  <a:ext cx="123528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45" name="TextBox 44">
                  <a:extLst>
                    <a:ext uri="{FF2B5EF4-FFF2-40B4-BE49-F238E27FC236}">
                      <a16:creationId xmlns:a16="http://schemas.microsoft.com/office/drawing/2014/main" id="{D2627175-6483-CB1D-CF65-BBB86B67848A}"/>
                    </a:ext>
                  </a:extLst>
                </p:cNvPr>
                <p:cNvSpPr txBox="1">
                  <a:spLocks noRot="1" noChangeAspect="1" noMove="1" noResize="1" noEditPoints="1" noAdjustHandles="1" noChangeArrowheads="1" noChangeShapeType="1" noTextEdit="1"/>
                </p:cNvSpPr>
                <p:nvPr/>
              </p:nvSpPr>
              <p:spPr>
                <a:xfrm>
                  <a:off x="3353127" y="2315317"/>
                  <a:ext cx="1235288" cy="400110"/>
                </a:xfrm>
                <a:prstGeom prst="rect">
                  <a:avLst/>
                </a:prstGeom>
                <a:blipFill>
                  <a:blip r:embed="rId12"/>
                  <a:stretch>
                    <a:fillRect b="-10769"/>
                  </a:stretch>
                </a:blipFill>
              </p:spPr>
              <p:txBody>
                <a:bodyPr/>
                <a:lstStyle/>
                <a:p>
                  <a:r>
                    <a:rPr lang="en-US">
                      <a:noFill/>
                    </a:rPr>
                    <a:t> </a:t>
                  </a:r>
                </a:p>
              </p:txBody>
            </p:sp>
          </mc:Fallback>
        </mc:AlternateContent>
        <p:sp>
          <p:nvSpPr>
            <p:cNvPr id="48" name="Rectangle: Rounded Corners 47">
              <a:extLst>
                <a:ext uri="{FF2B5EF4-FFF2-40B4-BE49-F238E27FC236}">
                  <a16:creationId xmlns:a16="http://schemas.microsoft.com/office/drawing/2014/main" id="{11F3DD77-96C9-E8A4-7B5A-904C5932E0ED}"/>
                </a:ext>
              </a:extLst>
            </p:cNvPr>
            <p:cNvSpPr/>
            <p:nvPr/>
          </p:nvSpPr>
          <p:spPr>
            <a:xfrm>
              <a:off x="2851380" y="4364395"/>
              <a:ext cx="3767665" cy="1499628"/>
            </a:xfrm>
            <a:prstGeom prst="roundRect">
              <a:avLst/>
            </a:prstGeom>
            <a:solidFill>
              <a:schemeClr val="bg1"/>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Shape&#10;&#10;Description automatically generated">
              <a:extLst>
                <a:ext uri="{FF2B5EF4-FFF2-40B4-BE49-F238E27FC236}">
                  <a16:creationId xmlns:a16="http://schemas.microsoft.com/office/drawing/2014/main" id="{2934AA82-62F4-095A-D2BB-0B2F2FCBC25D}"/>
                </a:ext>
              </a:extLst>
            </p:cNvPr>
            <p:cNvPicPr>
              <a:picLocks noChangeAspect="1"/>
            </p:cNvPicPr>
            <p:nvPr/>
          </p:nvPicPr>
          <p:blipFill>
            <a:blip r:embed="rId13"/>
            <a:stretch>
              <a:fillRect/>
            </a:stretch>
          </p:blipFill>
          <p:spPr>
            <a:xfrm>
              <a:off x="4719564" y="4852027"/>
              <a:ext cx="960249" cy="960249"/>
            </a:xfrm>
            <a:prstGeom prst="rect">
              <a:avLst/>
            </a:prstGeom>
          </p:spPr>
        </p:pic>
        <p:sp>
          <p:nvSpPr>
            <p:cNvPr id="50" name="TextBox 49">
              <a:extLst>
                <a:ext uri="{FF2B5EF4-FFF2-40B4-BE49-F238E27FC236}">
                  <a16:creationId xmlns:a16="http://schemas.microsoft.com/office/drawing/2014/main" id="{431EC085-E2CC-6F10-9270-CB19F03E3617}"/>
                </a:ext>
              </a:extLst>
            </p:cNvPr>
            <p:cNvSpPr txBox="1"/>
            <p:nvPr/>
          </p:nvSpPr>
          <p:spPr>
            <a:xfrm>
              <a:off x="3120043" y="455400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grpSp>
    </p:spTree>
    <p:extLst>
      <p:ext uri="{BB962C8B-B14F-4D97-AF65-F5344CB8AC3E}">
        <p14:creationId xmlns:p14="http://schemas.microsoft.com/office/powerpoint/2010/main" val="21977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Apprentissage par renforcement profond</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12</a:t>
            </a:fld>
            <a:endParaRPr lang="en-US" altLang="ko-KR" sz="1400">
              <a:latin typeface="Calibri" pitchFamily="34" charset="0"/>
            </a:endParaRPr>
          </a:p>
        </p:txBody>
      </p:sp>
      <p:grpSp>
        <p:nvGrpSpPr>
          <p:cNvPr id="16" name="Group 15">
            <a:extLst>
              <a:ext uri="{FF2B5EF4-FFF2-40B4-BE49-F238E27FC236}">
                <a16:creationId xmlns:a16="http://schemas.microsoft.com/office/drawing/2014/main" id="{7CDE7591-F5EE-435A-8275-1876021D2DE6}"/>
              </a:ext>
            </a:extLst>
          </p:cNvPr>
          <p:cNvGrpSpPr/>
          <p:nvPr/>
        </p:nvGrpSpPr>
        <p:grpSpPr>
          <a:xfrm>
            <a:off x="811573" y="1845732"/>
            <a:ext cx="7875227" cy="4232597"/>
            <a:chOff x="811573" y="1845732"/>
            <a:chExt cx="7875227" cy="4232597"/>
          </a:xfrm>
        </p:grpSpPr>
        <mc:AlternateContent xmlns:mc="http://schemas.openxmlformats.org/markup-compatibility/2006" xmlns:a14="http://schemas.microsoft.com/office/drawing/2010/main">
          <mc:Choice Requires="a14">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759681" y="2215064"/>
                <a:ext cx="602085" cy="761257"/>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Fallback>
        </mc:AlternateContent>
        <p:sp>
          <p:nvSpPr>
            <p:cNvPr id="5" name="Rectangle: Rounded Corners 4">
              <a:extLst>
                <a:ext uri="{FF2B5EF4-FFF2-40B4-BE49-F238E27FC236}">
                  <a16:creationId xmlns:a16="http://schemas.microsoft.com/office/drawing/2014/main" id="{F4F25149-D434-48F0-8BCD-6328F2A70B8A}"/>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908600" y="187865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flipH="1">
              <a:off x="6619045" y="2557962"/>
              <a:ext cx="26423" cy="2556247"/>
            </a:xfrm>
            <a:prstGeom prst="bentConnector3">
              <a:avLst>
                <a:gd name="adj1" fmla="val -740188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7D56D6DB-6F81-47D2-82C4-F7ABBD897454}"/>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DDBF56E-CD55-4B58-BE52-0F170E982182}"/>
                    </a:ext>
                  </a:extLst>
                </p:cNvPr>
                <p:cNvSpPr txBox="1"/>
                <p:nvPr/>
              </p:nvSpPr>
              <p:spPr>
                <a:xfrm>
                  <a:off x="6840123" y="20632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oMath>
                    </m:oMathPara>
                  </a14:m>
                  <a:endParaRPr lang="en-US" sz="24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40123" y="2063299"/>
                  <a:ext cx="1435310" cy="461665"/>
                </a:xfrm>
                <a:prstGeom prst="rect">
                  <a:avLst/>
                </a:prstGeom>
                <a:blipFill>
                  <a:blip r:embed="rId7"/>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D499DD2-612C-4340-AFAB-7737AAD6E3B0}"/>
                </a:ext>
              </a:extLst>
            </p:cNvPr>
            <p:cNvSpPr txBox="1"/>
            <p:nvPr/>
          </p:nvSpPr>
          <p:spPr>
            <a:xfrm>
              <a:off x="6889513" y="2625164"/>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64" name="TextBox 63">
              <a:extLst>
                <a:ext uri="{FF2B5EF4-FFF2-40B4-BE49-F238E27FC236}">
                  <a16:creationId xmlns:a16="http://schemas.microsoft.com/office/drawing/2014/main" id="{497B91E7-335E-4BC7-B498-9B05D24293A5}"/>
                </a:ext>
              </a:extLst>
            </p:cNvPr>
            <p:cNvSpPr txBox="1"/>
            <p:nvPr/>
          </p:nvSpPr>
          <p:spPr>
            <a:xfrm>
              <a:off x="811573" y="4451352"/>
              <a:ext cx="1672253"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r</a:t>
              </a:r>
              <a:r>
                <a:rPr lang="en-CA" sz="2000" i="1" baseline="-25000" dirty="0">
                  <a:solidFill>
                    <a:schemeClr val="tx2"/>
                  </a:solidFill>
                </a:rPr>
                <a:t>t</a:t>
              </a:r>
              <a:r>
                <a:rPr lang="en-CA" sz="2000" i="1" dirty="0">
                  <a:solidFill>
                    <a:schemeClr val="tx2"/>
                  </a:solidFill>
                </a:rPr>
                <a:t>  </a:t>
              </a:r>
              <a:endParaRPr lang="en-US" sz="2000" i="1" dirty="0">
                <a:solidFill>
                  <a:schemeClr val="tx2"/>
                </a:solidFill>
              </a:endParaRPr>
            </a:p>
          </p:txBody>
        </p:sp>
        <p:sp>
          <p:nvSpPr>
            <p:cNvPr id="65" name="TextBox 64">
              <a:extLst>
                <a:ext uri="{FF2B5EF4-FFF2-40B4-BE49-F238E27FC236}">
                  <a16:creationId xmlns:a16="http://schemas.microsoft.com/office/drawing/2014/main" id="{DC06D0B9-D8E3-41A0-923E-B0B7B138A1B1}"/>
                </a:ext>
              </a:extLst>
            </p:cNvPr>
            <p:cNvSpPr txBox="1"/>
            <p:nvPr/>
          </p:nvSpPr>
          <p:spPr>
            <a:xfrm>
              <a:off x="811573" y="5370443"/>
              <a:ext cx="1703030" cy="707886"/>
            </a:xfrm>
            <a:prstGeom prst="rect">
              <a:avLst/>
            </a:prstGeom>
            <a:noFill/>
          </p:spPr>
          <p:txBody>
            <a:bodyPr wrap="none" rtlCol="0">
              <a:spAutoFit/>
            </a:bodyPr>
            <a:lstStyle/>
            <a:p>
              <a:r>
                <a:rPr lang="en-CA" sz="2000" dirty="0">
                  <a:solidFill>
                    <a:schemeClr val="tx2"/>
                  </a:solidFill>
                </a:rPr>
                <a:t>État </a:t>
              </a:r>
              <a:r>
                <a:rPr lang="en-CA" sz="2000" i="1" dirty="0">
                  <a:solidFill>
                    <a:schemeClr val="tx2"/>
                  </a:solidFill>
                </a:rPr>
                <a:t>s</a:t>
              </a: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r>
                <a:rPr lang="en-CA" sz="2000" i="1" dirty="0" err="1">
                  <a:solidFill>
                    <a:schemeClr val="tx2"/>
                  </a:solidFill>
                </a:rPr>
                <a:t>s</a:t>
              </a:r>
              <a:r>
                <a:rPr lang="en-CA" sz="2000" i="1" baseline="-25000" dirty="0" err="1">
                  <a:solidFill>
                    <a:schemeClr val="tx2"/>
                  </a:solidFill>
                </a:rPr>
                <a:t>t</a:t>
              </a:r>
              <a:r>
                <a:rPr lang="en-CA" sz="2000" i="1" dirty="0">
                  <a:solidFill>
                    <a:schemeClr val="tx2"/>
                  </a:solidFill>
                </a:rPr>
                <a:t>  </a:t>
              </a:r>
              <a:endParaRPr lang="en-US" sz="2000" i="1" dirty="0">
                <a:solidFill>
                  <a:schemeClr val="tx2"/>
                </a:solidFill>
              </a:endParaRPr>
            </a:p>
          </p:txBody>
        </p: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5400000">
              <a:off x="1629360" y="3924855"/>
              <a:ext cx="2817393" cy="17611"/>
            </a:xfrm>
            <a:prstGeom prst="bentConnector4">
              <a:avLst>
                <a:gd name="adj1" fmla="val 30"/>
                <a:gd name="adj2" fmla="val 15292016"/>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25" name="Picture 24" descr="A picture containing blur&#10;&#10;Description automatically generated">
              <a:extLst>
                <a:ext uri="{FF2B5EF4-FFF2-40B4-BE49-F238E27FC236}">
                  <a16:creationId xmlns:a16="http://schemas.microsoft.com/office/drawing/2014/main" id="{DF51924D-E17F-4598-A480-687D095C01F8}"/>
                </a:ext>
              </a:extLst>
            </p:cNvPr>
            <p:cNvPicPr>
              <a:picLocks noChangeAspect="1"/>
            </p:cNvPicPr>
            <p:nvPr/>
          </p:nvPicPr>
          <p:blipFill rotWithShape="1">
            <a:blip r:embed="rId8"/>
            <a:srcRect l="43684" t="12359" r="5341" b="13731"/>
            <a:stretch/>
          </p:blipFill>
          <p:spPr>
            <a:xfrm rot="10800000">
              <a:off x="3338484" y="2133004"/>
              <a:ext cx="1951295" cy="108289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BE5642-5FFF-4293-9BB8-B8EB5FF00751}"/>
                    </a:ext>
                  </a:extLst>
                </p:cNvPr>
                <p:cNvSpPr txBox="1"/>
                <p:nvPr/>
              </p:nvSpPr>
              <p:spPr>
                <a:xfrm>
                  <a:off x="4745565" y="1847875"/>
                  <a:ext cx="123528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26" name="TextBox 25">
                  <a:extLst>
                    <a:ext uri="{FF2B5EF4-FFF2-40B4-BE49-F238E27FC236}">
                      <a16:creationId xmlns:a16="http://schemas.microsoft.com/office/drawing/2014/main" id="{53BE5642-5FFF-4293-9BB8-B8EB5FF00751}"/>
                    </a:ext>
                  </a:extLst>
                </p:cNvPr>
                <p:cNvSpPr txBox="1">
                  <a:spLocks noRot="1" noChangeAspect="1" noMove="1" noResize="1" noEditPoints="1" noAdjustHandles="1" noChangeArrowheads="1" noChangeShapeType="1" noTextEdit="1"/>
                </p:cNvSpPr>
                <p:nvPr/>
              </p:nvSpPr>
              <p:spPr>
                <a:xfrm>
                  <a:off x="4745565" y="1847875"/>
                  <a:ext cx="1235288" cy="400110"/>
                </a:xfrm>
                <a:prstGeom prst="rect">
                  <a:avLst/>
                </a:prstGeom>
                <a:blipFill>
                  <a:blip r:embed="rId10"/>
                  <a:stretch>
                    <a:fillRect b="-909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8130F5E-F89B-4142-A4EB-E0FE35FA2D05}"/>
                </a:ext>
              </a:extLst>
            </p:cNvPr>
            <p:cNvSpPr txBox="1"/>
            <p:nvPr/>
          </p:nvSpPr>
          <p:spPr>
            <a:xfrm>
              <a:off x="3022940" y="2247985"/>
              <a:ext cx="304892" cy="461665"/>
            </a:xfrm>
            <a:prstGeom prst="rect">
              <a:avLst/>
            </a:prstGeom>
            <a:noFill/>
          </p:spPr>
          <p:txBody>
            <a:bodyPr wrap="none" rtlCol="0">
              <a:spAutoFit/>
            </a:bodyPr>
            <a:lstStyle/>
            <a:p>
              <a:r>
                <a:rPr lang="en-CA" sz="2400" dirty="0">
                  <a:solidFill>
                    <a:schemeClr val="tx2"/>
                  </a:solidFill>
                </a:rPr>
                <a:t>s</a:t>
              </a:r>
              <a:endParaRPr lang="en-US" sz="2400" dirty="0">
                <a:solidFill>
                  <a:schemeClr val="tx2"/>
                </a:solidFill>
              </a:endParaRPr>
            </a:p>
          </p:txBody>
        </p:sp>
        <p:sp>
          <p:nvSpPr>
            <p:cNvPr id="33" name="Rectangle: Rounded Corners 32">
              <a:extLst>
                <a:ext uri="{FF2B5EF4-FFF2-40B4-BE49-F238E27FC236}">
                  <a16:creationId xmlns:a16="http://schemas.microsoft.com/office/drawing/2014/main" id="{8C4033CA-7573-4C05-9651-555F1474528B}"/>
                </a:ext>
              </a:extLst>
            </p:cNvPr>
            <p:cNvSpPr/>
            <p:nvPr/>
          </p:nvSpPr>
          <p:spPr>
            <a:xfrm>
              <a:off x="2851380" y="4364395"/>
              <a:ext cx="3767665" cy="1499628"/>
            </a:xfrm>
            <a:prstGeom prst="roundRect">
              <a:avLst/>
            </a:prstGeom>
            <a:solidFill>
              <a:schemeClr val="bg1"/>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11"/>
            <a:stretch>
              <a:fillRect/>
            </a:stretch>
          </p:blipFill>
          <p:spPr>
            <a:xfrm>
              <a:off x="4719564" y="4852027"/>
              <a:ext cx="960249" cy="960249"/>
            </a:xfrm>
            <a:prstGeom prst="rect">
              <a:avLst/>
            </a:prstGeom>
          </p:spPr>
        </p:pic>
        <p:sp>
          <p:nvSpPr>
            <p:cNvPr id="34" name="TextBox 33">
              <a:extLst>
                <a:ext uri="{FF2B5EF4-FFF2-40B4-BE49-F238E27FC236}">
                  <a16:creationId xmlns:a16="http://schemas.microsoft.com/office/drawing/2014/main" id="{D5D3146D-C87B-4F8C-AFB7-21CAE1B3554E}"/>
                </a:ext>
              </a:extLst>
            </p:cNvPr>
            <p:cNvSpPr txBox="1"/>
            <p:nvPr/>
          </p:nvSpPr>
          <p:spPr>
            <a:xfrm>
              <a:off x="3120043" y="455400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grpSp>
      <p:sp>
        <p:nvSpPr>
          <p:cNvPr id="37" name="Espace réservé du contenu 2">
            <a:extLst>
              <a:ext uri="{FF2B5EF4-FFF2-40B4-BE49-F238E27FC236}">
                <a16:creationId xmlns:a16="http://schemas.microsoft.com/office/drawing/2014/main" id="{C767006E-4D0A-4A21-8183-30B30E640784}"/>
              </a:ext>
            </a:extLst>
          </p:cNvPr>
          <p:cNvSpPr>
            <a:spLocks noGrp="1"/>
          </p:cNvSpPr>
          <p:nvPr>
            <p:ph idx="1"/>
          </p:nvPr>
        </p:nvSpPr>
        <p:spPr>
          <a:xfrm>
            <a:off x="403225" y="1035131"/>
            <a:ext cx="8348167" cy="771823"/>
          </a:xfrm>
        </p:spPr>
        <p:txBody>
          <a:bodyPr/>
          <a:lstStyle/>
          <a:p>
            <a:r>
              <a:rPr lang="en-CA" altLang="ja-JP" sz="2000" dirty="0">
                <a:solidFill>
                  <a:schemeClr val="tx1"/>
                </a:solidFill>
              </a:rPr>
              <a:t>Avec </a:t>
            </a:r>
            <a:r>
              <a:rPr lang="fr-CA" altLang="ja-JP" i="1" dirty="0"/>
              <a:t>l’apprentissage par renforcement profond, </a:t>
            </a:r>
            <a:r>
              <a:rPr lang="fr-CA" altLang="ja-JP" dirty="0"/>
              <a:t>la politique est représentée par un réseau de neurones. </a:t>
            </a:r>
          </a:p>
        </p:txBody>
      </p:sp>
    </p:spTree>
    <p:extLst>
      <p:ext uri="{BB962C8B-B14F-4D97-AF65-F5344CB8AC3E}">
        <p14:creationId xmlns:p14="http://schemas.microsoft.com/office/powerpoint/2010/main" val="410735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a:t>
            </a:r>
            <a:r>
              <a:rPr lang="fr-CA" dirty="0" err="1">
                <a:latin typeface="Arial" pitchFamily="34" charset="0"/>
              </a:rPr>
              <a:t>AlphaGo</a:t>
            </a:r>
            <a:r>
              <a:rPr lang="fr-CA" dirty="0">
                <a:latin typeface="Arial" pitchFamily="34" charset="0"/>
              </a:rPr>
              <a:t> </a:t>
            </a:r>
            <a:r>
              <a:rPr lang="fr-CA" dirty="0" err="1">
                <a:latin typeface="Arial" pitchFamily="34" charset="0"/>
              </a:rPr>
              <a:t>Zero</a:t>
            </a:r>
            <a:endParaRPr lang="fr-CA" dirty="0">
              <a:latin typeface="Arial" pitchFamily="34" charset="0"/>
            </a:endParaRP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13</a:t>
            </a:fld>
            <a:endParaRPr lang="en-US" altLang="ko-KR" sz="1400">
              <a:latin typeface="Calibr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10" y="1628800"/>
            <a:ext cx="6492240" cy="3968496"/>
          </a:xfrm>
          <a:prstGeom prst="rect">
            <a:avLst/>
          </a:prstGeom>
        </p:spPr>
      </p:pic>
    </p:spTree>
    <p:extLst>
      <p:ext uri="{BB962C8B-B14F-4D97-AF65-F5344CB8AC3E}">
        <p14:creationId xmlns:p14="http://schemas.microsoft.com/office/powerpoint/2010/main" val="226306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a:t>
            </a:r>
            <a:r>
              <a:rPr lang="fr-CA" dirty="0" err="1">
                <a:latin typeface="Arial" pitchFamily="34" charset="0"/>
              </a:rPr>
              <a:t>ChatGPT</a:t>
            </a:r>
            <a:endParaRPr lang="fr-CA" dirty="0">
              <a:latin typeface="Arial" pitchFamily="34" charset="0"/>
            </a:endParaRP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14</a:t>
            </a:fld>
            <a:endParaRPr lang="en-US" altLang="ko-KR" sz="1400">
              <a:latin typeface="Calibri" pitchFamily="34" charset="0"/>
            </a:endParaRPr>
          </a:p>
        </p:txBody>
      </p:sp>
      <p:pic>
        <p:nvPicPr>
          <p:cNvPr id="3" name="Graphic 2">
            <a:extLst>
              <a:ext uri="{FF2B5EF4-FFF2-40B4-BE49-F238E27FC236}">
                <a16:creationId xmlns:a16="http://schemas.microsoft.com/office/drawing/2014/main" id="{8E18D933-90EB-73C5-26F3-F440EA6DD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865" y="1417638"/>
            <a:ext cx="8072685" cy="4794042"/>
          </a:xfrm>
          <a:prstGeom prst="rect">
            <a:avLst/>
          </a:prstGeom>
        </p:spPr>
      </p:pic>
      <p:sp>
        <p:nvSpPr>
          <p:cNvPr id="5" name="TextBox 4">
            <a:extLst>
              <a:ext uri="{FF2B5EF4-FFF2-40B4-BE49-F238E27FC236}">
                <a16:creationId xmlns:a16="http://schemas.microsoft.com/office/drawing/2014/main" id="{78D562BB-CE6B-14FB-5D33-7014136A4135}"/>
              </a:ext>
            </a:extLst>
          </p:cNvPr>
          <p:cNvSpPr txBox="1"/>
          <p:nvPr/>
        </p:nvSpPr>
        <p:spPr>
          <a:xfrm>
            <a:off x="3472981" y="6208068"/>
            <a:ext cx="2198038" cy="230832"/>
          </a:xfrm>
          <a:prstGeom prst="rect">
            <a:avLst/>
          </a:prstGeom>
          <a:noFill/>
        </p:spPr>
        <p:txBody>
          <a:bodyPr wrap="none" rtlCol="0">
            <a:spAutoFit/>
          </a:bodyPr>
          <a:lstStyle/>
          <a:p>
            <a:r>
              <a:rPr lang="en-CA" sz="900" dirty="0"/>
              <a:t>Source: https://openai.com/blog/chatgpt/ </a:t>
            </a:r>
            <a:endParaRPr lang="en-US" sz="900" dirty="0"/>
          </a:p>
        </p:txBody>
      </p:sp>
    </p:spTree>
    <p:extLst>
      <p:ext uri="{BB962C8B-B14F-4D97-AF65-F5344CB8AC3E}">
        <p14:creationId xmlns:p14="http://schemas.microsoft.com/office/powerpoint/2010/main" val="44447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Voitures autonomes</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15</a:t>
            </a:fld>
            <a:endParaRPr lang="en-US" altLang="ko-KR" sz="1400">
              <a:latin typeface="Calibr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538" y="1700808"/>
            <a:ext cx="7787971" cy="3899976"/>
          </a:xfrm>
          <a:prstGeom prst="rect">
            <a:avLst/>
          </a:prstGeom>
        </p:spPr>
      </p:pic>
      <p:sp>
        <p:nvSpPr>
          <p:cNvPr id="3" name="TextBox 2"/>
          <p:cNvSpPr txBox="1"/>
          <p:nvPr/>
        </p:nvSpPr>
        <p:spPr>
          <a:xfrm>
            <a:off x="1043608" y="5600784"/>
            <a:ext cx="1656223" cy="307777"/>
          </a:xfrm>
          <a:prstGeom prst="rect">
            <a:avLst/>
          </a:prstGeom>
          <a:noFill/>
        </p:spPr>
        <p:txBody>
          <a:bodyPr wrap="none" rtlCol="0">
            <a:spAutoFit/>
          </a:bodyPr>
          <a:lstStyle/>
          <a:p>
            <a:r>
              <a:rPr lang="en-CA" sz="1400" dirty="0"/>
              <a:t>Inverse Skunkworks</a:t>
            </a:r>
            <a:endParaRPr lang="fr-CA" sz="1400" dirty="0"/>
          </a:p>
        </p:txBody>
      </p:sp>
    </p:spTree>
    <p:extLst>
      <p:ext uri="{BB962C8B-B14F-4D97-AF65-F5344CB8AC3E}">
        <p14:creationId xmlns:p14="http://schemas.microsoft.com/office/powerpoint/2010/main" val="23566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Exemple académique</a:t>
            </a:r>
          </a:p>
        </p:txBody>
      </p:sp>
      <p:sp>
        <p:nvSpPr>
          <p:cNvPr id="34818" name="Espace réservé du contenu 2"/>
          <p:cNvSpPr>
            <a:spLocks noGrp="1"/>
          </p:cNvSpPr>
          <p:nvPr>
            <p:ph idx="1"/>
          </p:nvPr>
        </p:nvSpPr>
        <p:spPr>
          <a:xfrm>
            <a:off x="179512" y="1434480"/>
            <a:ext cx="5554960" cy="4565103"/>
          </a:xfrm>
        </p:spPr>
        <p:txBody>
          <a:bodyPr/>
          <a:lstStyle/>
          <a:p>
            <a:pPr>
              <a:spcAft>
                <a:spcPts val="600"/>
              </a:spcAft>
            </a:pPr>
            <a:r>
              <a:rPr lang="fr-CA" sz="1800" dirty="0">
                <a:cs typeface="Times New Roman" pitchFamily="18" charset="0"/>
              </a:rPr>
              <a:t>L’agent vit dans un environnement représenté par une grille </a:t>
            </a:r>
            <a:r>
              <a:rPr lang="fr-CA" altLang="ja-JP" sz="1800" dirty="0"/>
              <a:t>3 x 4</a:t>
            </a:r>
          </a:p>
          <a:p>
            <a:pPr>
              <a:spcAft>
                <a:spcPts val="600"/>
              </a:spcAft>
            </a:pPr>
            <a:r>
              <a:rPr lang="fr-CA" altLang="ja-JP" sz="1800" dirty="0"/>
              <a:t>Des murs bloquent le chemin de l’agent</a:t>
            </a:r>
          </a:p>
          <a:p>
            <a:pPr>
              <a:spcAft>
                <a:spcPts val="600"/>
              </a:spcAft>
            </a:pPr>
            <a:r>
              <a:rPr lang="fr-CA" sz="1800" dirty="0"/>
              <a:t>L’environnement est stochastique</a:t>
            </a:r>
          </a:p>
          <a:p>
            <a:pPr>
              <a:spcAft>
                <a:spcPts val="600"/>
              </a:spcAft>
            </a:pPr>
            <a:r>
              <a:rPr lang="fr-CA" sz="1800" dirty="0"/>
              <a:t>L’agent reçoit des récompenses: </a:t>
            </a:r>
          </a:p>
          <a:p>
            <a:pPr marL="0" indent="0">
              <a:spcAft>
                <a:spcPts val="600"/>
              </a:spcAft>
              <a:buNone/>
            </a:pPr>
            <a:r>
              <a:rPr lang="fr-CA" sz="1800" dirty="0"/>
              <a:t>    -0.04 partout, sauf dans (4,3) où </a:t>
            </a:r>
          </a:p>
          <a:p>
            <a:pPr marL="0" indent="0">
              <a:spcAft>
                <a:spcPts val="600"/>
              </a:spcAft>
              <a:buNone/>
            </a:pPr>
            <a:r>
              <a:rPr lang="fr-CA" sz="1800" dirty="0"/>
              <a:t>     il reçoit +1 et dans (4,2) où il reçoit -1</a:t>
            </a:r>
          </a:p>
          <a:p>
            <a:pPr>
              <a:spcAft>
                <a:spcPts val="600"/>
              </a:spcAft>
            </a:pPr>
            <a:r>
              <a:rPr lang="fr-CA" sz="1800" dirty="0"/>
              <a:t>L’agent ne connait pas à priori </a:t>
            </a:r>
          </a:p>
          <a:p>
            <a:pPr marL="0" indent="0">
              <a:spcAft>
                <a:spcPts val="600"/>
              </a:spcAft>
              <a:buNone/>
            </a:pPr>
            <a:r>
              <a:rPr lang="fr-CA" sz="1800" dirty="0"/>
              <a:t>      le modèle de l’environnement  </a:t>
            </a:r>
            <a:r>
              <a:rPr lang="fr-CA" sz="1800" b="1" dirty="0"/>
              <a:t>P(s’|</a:t>
            </a:r>
            <a:r>
              <a:rPr lang="fr-CA" sz="1800" b="1" dirty="0" err="1"/>
              <a:t>s,a</a:t>
            </a:r>
            <a:r>
              <a:rPr lang="fr-CA" sz="1800" b="1" dirty="0"/>
              <a:t>)</a:t>
            </a:r>
          </a:p>
          <a:p>
            <a:pPr>
              <a:spcAft>
                <a:spcPts val="600"/>
              </a:spcAft>
            </a:pPr>
            <a:r>
              <a:rPr lang="fr-CA" sz="1800" dirty="0"/>
              <a:t>Ni la fonction de récompense  </a:t>
            </a:r>
            <a:r>
              <a:rPr lang="fr-CA" sz="1800" b="1" dirty="0"/>
              <a:t>R(s)</a:t>
            </a:r>
          </a:p>
          <a:p>
            <a:pPr>
              <a:spcAft>
                <a:spcPts val="600"/>
              </a:spcAft>
            </a:pPr>
            <a:r>
              <a:rPr lang="fr-CA" sz="1800" dirty="0"/>
              <a:t>Son but est de maximiser la somme des récompenses</a:t>
            </a:r>
          </a:p>
          <a:p>
            <a:pPr marL="0" indent="0">
              <a:spcAft>
                <a:spcPts val="600"/>
              </a:spcAft>
              <a:buNone/>
            </a:pPr>
            <a:endParaRPr lang="fr-CA" sz="1800"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16</a:t>
            </a:fld>
            <a:endParaRPr lang="en-US" altLang="ko-KR" sz="1400">
              <a:latin typeface="Calibri" pitchFamily="34" charset="0"/>
            </a:endParaRPr>
          </a:p>
        </p:txBody>
      </p:sp>
      <p:pic>
        <p:nvPicPr>
          <p:cNvPr id="28" name="Picture 27">
            <a:extLst>
              <a:ext uri="{FF2B5EF4-FFF2-40B4-BE49-F238E27FC236}">
                <a16:creationId xmlns:a16="http://schemas.microsoft.com/office/drawing/2014/main" id="{3537228F-F169-4158-B747-33CC1E1CADAF}"/>
              </a:ext>
            </a:extLst>
          </p:cNvPr>
          <p:cNvPicPr>
            <a:picLocks noChangeAspect="1"/>
          </p:cNvPicPr>
          <p:nvPr/>
        </p:nvPicPr>
        <p:blipFill>
          <a:blip r:embed="rId3"/>
          <a:stretch>
            <a:fillRect/>
          </a:stretch>
        </p:blipFill>
        <p:spPr>
          <a:xfrm>
            <a:off x="4896298" y="2847989"/>
            <a:ext cx="3962920" cy="1817144"/>
          </a:xfrm>
          <a:prstGeom prst="rect">
            <a:avLst/>
          </a:prstGeom>
        </p:spPr>
      </p:pic>
    </p:spTree>
    <p:extLst>
      <p:ext uri="{BB962C8B-B14F-4D97-AF65-F5344CB8AC3E}">
        <p14:creationId xmlns:p14="http://schemas.microsoft.com/office/powerpoint/2010/main" val="166079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dirty="0"/>
              <a:t>Problème lié à plusieurs domaines</a:t>
            </a:r>
          </a:p>
        </p:txBody>
      </p:sp>
      <p:sp>
        <p:nvSpPr>
          <p:cNvPr id="4" name="Espace réservé de la date 3"/>
          <p:cNvSpPr>
            <a:spLocks noGrp="1"/>
          </p:cNvSpPr>
          <p:nvPr>
            <p:ph type="dt" sz="half" idx="10"/>
          </p:nvPr>
        </p:nvSpPr>
        <p:spPr/>
        <p:txBody>
          <a:bodyPr/>
          <a:lstStyle/>
          <a:p>
            <a:pPr>
              <a:defRPr/>
            </a:pPr>
            <a:r>
              <a:rPr lang="en-US"/>
              <a:t>IFT 615</a:t>
            </a:r>
            <a:endParaRPr lang="en-US" dirty="0"/>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17</a:t>
            </a:fld>
            <a:endParaRPr lang="en-US"/>
          </a:p>
        </p:txBody>
      </p:sp>
      <p:sp>
        <p:nvSpPr>
          <p:cNvPr id="17" name="Rectangle 38"/>
          <p:cNvSpPr>
            <a:spLocks noChangeArrowheads="1"/>
          </p:cNvSpPr>
          <p:nvPr/>
        </p:nvSpPr>
        <p:spPr bwMode="auto">
          <a:xfrm>
            <a:off x="2843807" y="1628799"/>
            <a:ext cx="19663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grpSp>
        <p:nvGrpSpPr>
          <p:cNvPr id="90129" name="Group 52"/>
          <p:cNvGrpSpPr>
            <a:grpSpLocks/>
          </p:cNvGrpSpPr>
          <p:nvPr/>
        </p:nvGrpSpPr>
        <p:grpSpPr bwMode="auto">
          <a:xfrm>
            <a:off x="85279" y="1196216"/>
            <a:ext cx="8633271" cy="5208736"/>
            <a:chOff x="0" y="0"/>
            <a:chExt cx="3954" cy="4071"/>
          </a:xfrm>
        </p:grpSpPr>
        <p:pic>
          <p:nvPicPr>
            <p:cNvPr id="90200" name="Picture 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 y="950"/>
              <a:ext cx="2340"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9"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 y="0"/>
              <a:ext cx="2340" cy="2271"/>
            </a:xfrm>
            <a:prstGeom prst="rect">
              <a:avLst/>
            </a:prstGeom>
            <a:noFill/>
            <a:extLst>
              <a:ext uri="{909E8E84-426E-40DD-AFC4-6F175D3DCCD1}">
                <a14:hiddenFill xmlns:a14="http://schemas.microsoft.com/office/drawing/2010/main">
                  <a:solidFill>
                    <a:srgbClr val="FFFFFF"/>
                  </a:solidFill>
                </a14:hiddenFill>
              </a:ext>
            </a:extLst>
          </p:spPr>
        </p:pic>
        <p:pic>
          <p:nvPicPr>
            <p:cNvPr id="90198"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6" y="436"/>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7"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 y="1432"/>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6"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 y="1907"/>
              <a:ext cx="2340" cy="2160"/>
            </a:xfrm>
            <a:prstGeom prst="rect">
              <a:avLst/>
            </a:prstGeom>
            <a:noFill/>
            <a:extLst>
              <a:ext uri="{909E8E84-426E-40DD-AFC4-6F175D3DCCD1}">
                <a14:hiddenFill xmlns:a14="http://schemas.microsoft.com/office/drawing/2010/main">
                  <a:solidFill>
                    <a:srgbClr val="FFFFFF"/>
                  </a:solidFill>
                </a14:hiddenFill>
              </a:ext>
            </a:extLst>
          </p:spPr>
        </p:pic>
        <p:pic>
          <p:nvPicPr>
            <p:cNvPr id="90195" name="Picture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432"/>
              <a:ext cx="225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4" name="Picture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36"/>
              <a:ext cx="2258" cy="2310"/>
            </a:xfrm>
            <a:prstGeom prst="rect">
              <a:avLst/>
            </a:prstGeom>
            <a:noFill/>
            <a:extLst>
              <a:ext uri="{909E8E84-426E-40DD-AFC4-6F175D3DCCD1}">
                <a14:hiddenFill xmlns:a14="http://schemas.microsoft.com/office/drawing/2010/main">
                  <a:solidFill>
                    <a:srgbClr val="FFFFFF"/>
                  </a:solidFill>
                </a14:hiddenFill>
              </a:ext>
            </a:extLst>
          </p:spPr>
        </p:pic>
        <p:grpSp>
          <p:nvGrpSpPr>
            <p:cNvPr id="90130" name="Group 80"/>
            <p:cNvGrpSpPr>
              <a:grpSpLocks/>
            </p:cNvGrpSpPr>
            <p:nvPr/>
          </p:nvGrpSpPr>
          <p:grpSpPr bwMode="auto">
            <a:xfrm>
              <a:off x="910" y="1019"/>
              <a:ext cx="2121" cy="2086"/>
              <a:chOff x="910" y="1019"/>
              <a:chExt cx="2121" cy="2086"/>
            </a:xfrm>
          </p:grpSpPr>
          <p:sp>
            <p:nvSpPr>
              <p:cNvPr id="90165" name="Freeform 81"/>
              <p:cNvSpPr>
                <a:spLocks/>
              </p:cNvSpPr>
              <p:nvPr/>
            </p:nvSpPr>
            <p:spPr bwMode="auto">
              <a:xfrm>
                <a:off x="910" y="1019"/>
                <a:ext cx="2121" cy="2086"/>
              </a:xfrm>
              <a:custGeom>
                <a:avLst/>
                <a:gdLst>
                  <a:gd name="T0" fmla="+- 0 1890 910"/>
                  <a:gd name="T1" fmla="*/ T0 w 2121"/>
                  <a:gd name="T2" fmla="+- 0 1022 1019"/>
                  <a:gd name="T3" fmla="*/ 1022 h 2086"/>
                  <a:gd name="T4" fmla="+- 0 1728 910"/>
                  <a:gd name="T5" fmla="*/ T4 w 2121"/>
                  <a:gd name="T6" fmla="+- 0 1046 1019"/>
                  <a:gd name="T7" fmla="*/ 1046 h 2086"/>
                  <a:gd name="T8" fmla="+- 0 1572 910"/>
                  <a:gd name="T9" fmla="*/ T8 w 2121"/>
                  <a:gd name="T10" fmla="+- 0 1095 1019"/>
                  <a:gd name="T11" fmla="*/ 1095 h 2086"/>
                  <a:gd name="T12" fmla="+- 0 1423 910"/>
                  <a:gd name="T13" fmla="*/ T12 w 2121"/>
                  <a:gd name="T14" fmla="+- 0 1168 1019"/>
                  <a:gd name="T15" fmla="*/ 1168 h 2086"/>
                  <a:gd name="T16" fmla="+- 0 1285 910"/>
                  <a:gd name="T17" fmla="*/ T16 w 2121"/>
                  <a:gd name="T18" fmla="+- 0 1266 1019"/>
                  <a:gd name="T19" fmla="*/ 1266 h 2086"/>
                  <a:gd name="T20" fmla="+- 0 1162 910"/>
                  <a:gd name="T21" fmla="*/ T20 w 2121"/>
                  <a:gd name="T22" fmla="+- 0 1387 1019"/>
                  <a:gd name="T23" fmla="*/ 1387 h 2086"/>
                  <a:gd name="T24" fmla="+- 0 1063 910"/>
                  <a:gd name="T25" fmla="*/ T24 w 2121"/>
                  <a:gd name="T26" fmla="+- 0 1523 1019"/>
                  <a:gd name="T27" fmla="*/ 1523 h 2086"/>
                  <a:gd name="T28" fmla="+- 0 988 910"/>
                  <a:gd name="T29" fmla="*/ T28 w 2121"/>
                  <a:gd name="T30" fmla="+- 0 1669 1019"/>
                  <a:gd name="T31" fmla="*/ 1669 h 2086"/>
                  <a:gd name="T32" fmla="+- 0 938 910"/>
                  <a:gd name="T33" fmla="*/ T32 w 2121"/>
                  <a:gd name="T34" fmla="+- 0 1823 1019"/>
                  <a:gd name="T35" fmla="*/ 1823 h 2086"/>
                  <a:gd name="T36" fmla="+- 0 914 910"/>
                  <a:gd name="T37" fmla="*/ T36 w 2121"/>
                  <a:gd name="T38" fmla="+- 0 1981 1019"/>
                  <a:gd name="T39" fmla="*/ 1981 h 2086"/>
                  <a:gd name="T40" fmla="+- 0 914 910"/>
                  <a:gd name="T41" fmla="*/ T40 w 2121"/>
                  <a:gd name="T42" fmla="+- 0 2141 1019"/>
                  <a:gd name="T43" fmla="*/ 2141 h 2086"/>
                  <a:gd name="T44" fmla="+- 0 938 910"/>
                  <a:gd name="T45" fmla="*/ T44 w 2121"/>
                  <a:gd name="T46" fmla="+- 0 2300 1019"/>
                  <a:gd name="T47" fmla="*/ 2300 h 2086"/>
                  <a:gd name="T48" fmla="+- 0 988 910"/>
                  <a:gd name="T49" fmla="*/ T48 w 2121"/>
                  <a:gd name="T50" fmla="+- 0 2454 1019"/>
                  <a:gd name="T51" fmla="*/ 2454 h 2086"/>
                  <a:gd name="T52" fmla="+- 0 1063 910"/>
                  <a:gd name="T53" fmla="*/ T52 w 2121"/>
                  <a:gd name="T54" fmla="+- 0 2600 1019"/>
                  <a:gd name="T55" fmla="*/ 2600 h 2086"/>
                  <a:gd name="T56" fmla="+- 0 1162 910"/>
                  <a:gd name="T57" fmla="*/ T56 w 2121"/>
                  <a:gd name="T58" fmla="+- 0 2736 1019"/>
                  <a:gd name="T59" fmla="*/ 2736 h 2086"/>
                  <a:gd name="T60" fmla="+- 0 1285 910"/>
                  <a:gd name="T61" fmla="*/ T60 w 2121"/>
                  <a:gd name="T62" fmla="+- 0 2857 1019"/>
                  <a:gd name="T63" fmla="*/ 2857 h 2086"/>
                  <a:gd name="T64" fmla="+- 0 1423 910"/>
                  <a:gd name="T65" fmla="*/ T64 w 2121"/>
                  <a:gd name="T66" fmla="+- 0 2954 1019"/>
                  <a:gd name="T67" fmla="*/ 2954 h 2086"/>
                  <a:gd name="T68" fmla="+- 0 1572 910"/>
                  <a:gd name="T69" fmla="*/ T68 w 2121"/>
                  <a:gd name="T70" fmla="+- 0 3028 1019"/>
                  <a:gd name="T71" fmla="*/ 3028 h 2086"/>
                  <a:gd name="T72" fmla="+- 0 1728 910"/>
                  <a:gd name="T73" fmla="*/ T72 w 2121"/>
                  <a:gd name="T74" fmla="+- 0 3076 1019"/>
                  <a:gd name="T75" fmla="*/ 3076 h 2086"/>
                  <a:gd name="T76" fmla="+- 0 1890 910"/>
                  <a:gd name="T77" fmla="*/ T76 w 2121"/>
                  <a:gd name="T78" fmla="+- 0 3101 1019"/>
                  <a:gd name="T79" fmla="*/ 3101 h 2086"/>
                  <a:gd name="T80" fmla="+- 0 2052 910"/>
                  <a:gd name="T81" fmla="*/ T80 w 2121"/>
                  <a:gd name="T82" fmla="+- 0 3101 1019"/>
                  <a:gd name="T83" fmla="*/ 3101 h 2086"/>
                  <a:gd name="T84" fmla="+- 0 2213 910"/>
                  <a:gd name="T85" fmla="*/ T84 w 2121"/>
                  <a:gd name="T86" fmla="+- 0 3076 1019"/>
                  <a:gd name="T87" fmla="*/ 3076 h 2086"/>
                  <a:gd name="T88" fmla="+- 0 2370 910"/>
                  <a:gd name="T89" fmla="*/ T88 w 2121"/>
                  <a:gd name="T90" fmla="+- 0 3028 1019"/>
                  <a:gd name="T91" fmla="*/ 3028 h 2086"/>
                  <a:gd name="T92" fmla="+- 0 2519 910"/>
                  <a:gd name="T93" fmla="*/ T92 w 2121"/>
                  <a:gd name="T94" fmla="+- 0 2954 1019"/>
                  <a:gd name="T95" fmla="*/ 2954 h 2086"/>
                  <a:gd name="T96" fmla="+- 0 2657 910"/>
                  <a:gd name="T97" fmla="*/ T96 w 2121"/>
                  <a:gd name="T98" fmla="+- 0 2857 1019"/>
                  <a:gd name="T99" fmla="*/ 2857 h 2086"/>
                  <a:gd name="T100" fmla="+- 0 2780 910"/>
                  <a:gd name="T101" fmla="*/ T100 w 2121"/>
                  <a:gd name="T102" fmla="+- 0 2736 1019"/>
                  <a:gd name="T103" fmla="*/ 2736 h 2086"/>
                  <a:gd name="T104" fmla="+- 0 2879 910"/>
                  <a:gd name="T105" fmla="*/ T104 w 2121"/>
                  <a:gd name="T106" fmla="+- 0 2600 1019"/>
                  <a:gd name="T107" fmla="*/ 2600 h 2086"/>
                  <a:gd name="T108" fmla="+- 0 2954 910"/>
                  <a:gd name="T109" fmla="*/ T108 w 2121"/>
                  <a:gd name="T110" fmla="+- 0 2454 1019"/>
                  <a:gd name="T111" fmla="*/ 2454 h 2086"/>
                  <a:gd name="T112" fmla="+- 0 3003 910"/>
                  <a:gd name="T113" fmla="*/ T112 w 2121"/>
                  <a:gd name="T114" fmla="+- 0 2300 1019"/>
                  <a:gd name="T115" fmla="*/ 2300 h 2086"/>
                  <a:gd name="T116" fmla="+- 0 3028 910"/>
                  <a:gd name="T117" fmla="*/ T116 w 2121"/>
                  <a:gd name="T118" fmla="+- 0 2141 1019"/>
                  <a:gd name="T119" fmla="*/ 2141 h 2086"/>
                  <a:gd name="T120" fmla="+- 0 3028 910"/>
                  <a:gd name="T121" fmla="*/ T120 w 2121"/>
                  <a:gd name="T122" fmla="+- 0 1981 1019"/>
                  <a:gd name="T123" fmla="*/ 1981 h 2086"/>
                  <a:gd name="T124" fmla="+- 0 3003 910"/>
                  <a:gd name="T125" fmla="*/ T124 w 2121"/>
                  <a:gd name="T126" fmla="+- 0 1823 1019"/>
                  <a:gd name="T127" fmla="*/ 1823 h 2086"/>
                  <a:gd name="T128" fmla="+- 0 2954 910"/>
                  <a:gd name="T129" fmla="*/ T128 w 2121"/>
                  <a:gd name="T130" fmla="+- 0 1669 1019"/>
                  <a:gd name="T131" fmla="*/ 1669 h 2086"/>
                  <a:gd name="T132" fmla="+- 0 2879 910"/>
                  <a:gd name="T133" fmla="*/ T132 w 2121"/>
                  <a:gd name="T134" fmla="+- 0 1523 1019"/>
                  <a:gd name="T135" fmla="*/ 1523 h 2086"/>
                  <a:gd name="T136" fmla="+- 0 2780 910"/>
                  <a:gd name="T137" fmla="*/ T136 w 2121"/>
                  <a:gd name="T138" fmla="+- 0 1387 1019"/>
                  <a:gd name="T139" fmla="*/ 1387 h 2086"/>
                  <a:gd name="T140" fmla="+- 0 2657 910"/>
                  <a:gd name="T141" fmla="*/ T140 w 2121"/>
                  <a:gd name="T142" fmla="+- 0 1266 1019"/>
                  <a:gd name="T143" fmla="*/ 1266 h 2086"/>
                  <a:gd name="T144" fmla="+- 0 2519 910"/>
                  <a:gd name="T145" fmla="*/ T144 w 2121"/>
                  <a:gd name="T146" fmla="+- 0 1168 1019"/>
                  <a:gd name="T147" fmla="*/ 1168 h 2086"/>
                  <a:gd name="T148" fmla="+- 0 2370 910"/>
                  <a:gd name="T149" fmla="*/ T148 w 2121"/>
                  <a:gd name="T150" fmla="+- 0 1095 1019"/>
                  <a:gd name="T151" fmla="*/ 1095 h 2086"/>
                  <a:gd name="T152" fmla="+- 0 2213 910"/>
                  <a:gd name="T153" fmla="*/ T152 w 2121"/>
                  <a:gd name="T154" fmla="+- 0 1046 1019"/>
                  <a:gd name="T155" fmla="*/ 1046 h 2086"/>
                  <a:gd name="T156" fmla="+- 0 2052 910"/>
                  <a:gd name="T157" fmla="*/ T156 w 2121"/>
                  <a:gd name="T158" fmla="+- 0 1022 1019"/>
                  <a:gd name="T159" fmla="*/ 102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061" y="0"/>
                    </a:moveTo>
                    <a:lnTo>
                      <a:pt x="980" y="3"/>
                    </a:lnTo>
                    <a:lnTo>
                      <a:pt x="899" y="12"/>
                    </a:lnTo>
                    <a:lnTo>
                      <a:pt x="818" y="27"/>
                    </a:lnTo>
                    <a:lnTo>
                      <a:pt x="739" y="49"/>
                    </a:lnTo>
                    <a:lnTo>
                      <a:pt x="662" y="76"/>
                    </a:lnTo>
                    <a:lnTo>
                      <a:pt x="586" y="110"/>
                    </a:lnTo>
                    <a:lnTo>
                      <a:pt x="513" y="149"/>
                    </a:lnTo>
                    <a:lnTo>
                      <a:pt x="442" y="195"/>
                    </a:lnTo>
                    <a:lnTo>
                      <a:pt x="375" y="247"/>
                    </a:lnTo>
                    <a:lnTo>
                      <a:pt x="311" y="305"/>
                    </a:lnTo>
                    <a:lnTo>
                      <a:pt x="252" y="368"/>
                    </a:lnTo>
                    <a:lnTo>
                      <a:pt x="199" y="434"/>
                    </a:lnTo>
                    <a:lnTo>
                      <a:pt x="153" y="504"/>
                    </a:lnTo>
                    <a:lnTo>
                      <a:pt x="112" y="576"/>
                    </a:lnTo>
                    <a:lnTo>
                      <a:pt x="78" y="650"/>
                    </a:lnTo>
                    <a:lnTo>
                      <a:pt x="50" y="726"/>
                    </a:lnTo>
                    <a:lnTo>
                      <a:pt x="28" y="804"/>
                    </a:lnTo>
                    <a:lnTo>
                      <a:pt x="13" y="883"/>
                    </a:lnTo>
                    <a:lnTo>
                      <a:pt x="4" y="962"/>
                    </a:lnTo>
                    <a:lnTo>
                      <a:pt x="0" y="1042"/>
                    </a:lnTo>
                    <a:lnTo>
                      <a:pt x="4" y="1122"/>
                    </a:lnTo>
                    <a:lnTo>
                      <a:pt x="13" y="1202"/>
                    </a:lnTo>
                    <a:lnTo>
                      <a:pt x="28" y="1281"/>
                    </a:lnTo>
                    <a:lnTo>
                      <a:pt x="50" y="1358"/>
                    </a:lnTo>
                    <a:lnTo>
                      <a:pt x="78" y="1435"/>
                    </a:lnTo>
                    <a:lnTo>
                      <a:pt x="112" y="1509"/>
                    </a:lnTo>
                    <a:lnTo>
                      <a:pt x="153" y="1581"/>
                    </a:lnTo>
                    <a:lnTo>
                      <a:pt x="199" y="1650"/>
                    </a:lnTo>
                    <a:lnTo>
                      <a:pt x="252" y="1717"/>
                    </a:lnTo>
                    <a:lnTo>
                      <a:pt x="311" y="1780"/>
                    </a:lnTo>
                    <a:lnTo>
                      <a:pt x="375" y="1838"/>
                    </a:lnTo>
                    <a:lnTo>
                      <a:pt x="442" y="1889"/>
                    </a:lnTo>
                    <a:lnTo>
                      <a:pt x="513" y="1935"/>
                    </a:lnTo>
                    <a:lnTo>
                      <a:pt x="586" y="1975"/>
                    </a:lnTo>
                    <a:lnTo>
                      <a:pt x="662" y="2009"/>
                    </a:lnTo>
                    <a:lnTo>
                      <a:pt x="739" y="2036"/>
                    </a:lnTo>
                    <a:lnTo>
                      <a:pt x="818" y="2057"/>
                    </a:lnTo>
                    <a:lnTo>
                      <a:pt x="899" y="2073"/>
                    </a:lnTo>
                    <a:lnTo>
                      <a:pt x="980" y="2082"/>
                    </a:lnTo>
                    <a:lnTo>
                      <a:pt x="1061" y="2085"/>
                    </a:lnTo>
                    <a:lnTo>
                      <a:pt x="1142" y="2082"/>
                    </a:lnTo>
                    <a:lnTo>
                      <a:pt x="1223" y="2073"/>
                    </a:lnTo>
                    <a:lnTo>
                      <a:pt x="1303" y="2057"/>
                    </a:lnTo>
                    <a:lnTo>
                      <a:pt x="1382" y="2036"/>
                    </a:lnTo>
                    <a:lnTo>
                      <a:pt x="1460" y="2009"/>
                    </a:lnTo>
                    <a:lnTo>
                      <a:pt x="1536" y="1975"/>
                    </a:lnTo>
                    <a:lnTo>
                      <a:pt x="1609" y="1935"/>
                    </a:lnTo>
                    <a:lnTo>
                      <a:pt x="1679" y="1889"/>
                    </a:lnTo>
                    <a:lnTo>
                      <a:pt x="1747" y="1838"/>
                    </a:lnTo>
                    <a:lnTo>
                      <a:pt x="1811" y="1780"/>
                    </a:lnTo>
                    <a:lnTo>
                      <a:pt x="1870" y="1717"/>
                    </a:lnTo>
                    <a:lnTo>
                      <a:pt x="1923" y="1650"/>
                    </a:lnTo>
                    <a:lnTo>
                      <a:pt x="1969" y="1581"/>
                    </a:lnTo>
                    <a:lnTo>
                      <a:pt x="2010" y="1509"/>
                    </a:lnTo>
                    <a:lnTo>
                      <a:pt x="2044" y="1435"/>
                    </a:lnTo>
                    <a:lnTo>
                      <a:pt x="2072" y="1358"/>
                    </a:lnTo>
                    <a:lnTo>
                      <a:pt x="2093" y="1281"/>
                    </a:lnTo>
                    <a:lnTo>
                      <a:pt x="2109" y="1202"/>
                    </a:lnTo>
                    <a:lnTo>
                      <a:pt x="2118" y="1122"/>
                    </a:lnTo>
                    <a:lnTo>
                      <a:pt x="2121" y="1042"/>
                    </a:lnTo>
                    <a:lnTo>
                      <a:pt x="2118" y="962"/>
                    </a:lnTo>
                    <a:lnTo>
                      <a:pt x="2109" y="883"/>
                    </a:lnTo>
                    <a:lnTo>
                      <a:pt x="2093" y="804"/>
                    </a:lnTo>
                    <a:lnTo>
                      <a:pt x="2072" y="726"/>
                    </a:lnTo>
                    <a:lnTo>
                      <a:pt x="2044" y="650"/>
                    </a:lnTo>
                    <a:lnTo>
                      <a:pt x="2010" y="576"/>
                    </a:lnTo>
                    <a:lnTo>
                      <a:pt x="1969" y="504"/>
                    </a:lnTo>
                    <a:lnTo>
                      <a:pt x="1923" y="434"/>
                    </a:lnTo>
                    <a:lnTo>
                      <a:pt x="1870" y="368"/>
                    </a:lnTo>
                    <a:lnTo>
                      <a:pt x="1811" y="305"/>
                    </a:lnTo>
                    <a:lnTo>
                      <a:pt x="1747" y="247"/>
                    </a:lnTo>
                    <a:lnTo>
                      <a:pt x="1679" y="195"/>
                    </a:lnTo>
                    <a:lnTo>
                      <a:pt x="1609" y="149"/>
                    </a:lnTo>
                    <a:lnTo>
                      <a:pt x="1536" y="110"/>
                    </a:lnTo>
                    <a:lnTo>
                      <a:pt x="1460" y="76"/>
                    </a:lnTo>
                    <a:lnTo>
                      <a:pt x="1382" y="49"/>
                    </a:lnTo>
                    <a:lnTo>
                      <a:pt x="1303" y="27"/>
                    </a:lnTo>
                    <a:lnTo>
                      <a:pt x="1223" y="12"/>
                    </a:lnTo>
                    <a:lnTo>
                      <a:pt x="1142" y="3"/>
                    </a:lnTo>
                    <a:lnTo>
                      <a:pt x="1061"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1" name="Group 78"/>
            <p:cNvGrpSpPr>
              <a:grpSpLocks/>
            </p:cNvGrpSpPr>
            <p:nvPr/>
          </p:nvGrpSpPr>
          <p:grpSpPr bwMode="auto">
            <a:xfrm>
              <a:off x="910" y="1019"/>
              <a:ext cx="2121" cy="2086"/>
              <a:chOff x="910" y="1019"/>
              <a:chExt cx="2121" cy="2086"/>
            </a:xfrm>
          </p:grpSpPr>
          <p:sp>
            <p:nvSpPr>
              <p:cNvPr id="90164" name="Freeform 79"/>
              <p:cNvSpPr>
                <a:spLocks/>
              </p:cNvSpPr>
              <p:nvPr/>
            </p:nvSpPr>
            <p:spPr bwMode="auto">
              <a:xfrm>
                <a:off x="910" y="1019"/>
                <a:ext cx="2121" cy="2086"/>
              </a:xfrm>
              <a:custGeom>
                <a:avLst/>
                <a:gdLst>
                  <a:gd name="T0" fmla="+- 0 2780 910"/>
                  <a:gd name="T1" fmla="*/ T0 w 2121"/>
                  <a:gd name="T2" fmla="+- 0 1387 1019"/>
                  <a:gd name="T3" fmla="*/ 1387 h 2086"/>
                  <a:gd name="T4" fmla="+- 0 2879 910"/>
                  <a:gd name="T5" fmla="*/ T4 w 2121"/>
                  <a:gd name="T6" fmla="+- 0 1523 1019"/>
                  <a:gd name="T7" fmla="*/ 1523 h 2086"/>
                  <a:gd name="T8" fmla="+- 0 2954 910"/>
                  <a:gd name="T9" fmla="*/ T8 w 2121"/>
                  <a:gd name="T10" fmla="+- 0 1669 1019"/>
                  <a:gd name="T11" fmla="*/ 1669 h 2086"/>
                  <a:gd name="T12" fmla="+- 0 3003 910"/>
                  <a:gd name="T13" fmla="*/ T12 w 2121"/>
                  <a:gd name="T14" fmla="+- 0 1823 1019"/>
                  <a:gd name="T15" fmla="*/ 1823 h 2086"/>
                  <a:gd name="T16" fmla="+- 0 3028 910"/>
                  <a:gd name="T17" fmla="*/ T16 w 2121"/>
                  <a:gd name="T18" fmla="+- 0 1981 1019"/>
                  <a:gd name="T19" fmla="*/ 1981 h 2086"/>
                  <a:gd name="T20" fmla="+- 0 3028 910"/>
                  <a:gd name="T21" fmla="*/ T20 w 2121"/>
                  <a:gd name="T22" fmla="+- 0 2141 1019"/>
                  <a:gd name="T23" fmla="*/ 2141 h 2086"/>
                  <a:gd name="T24" fmla="+- 0 3003 910"/>
                  <a:gd name="T25" fmla="*/ T24 w 2121"/>
                  <a:gd name="T26" fmla="+- 0 2300 1019"/>
                  <a:gd name="T27" fmla="*/ 2300 h 2086"/>
                  <a:gd name="T28" fmla="+- 0 2954 910"/>
                  <a:gd name="T29" fmla="*/ T28 w 2121"/>
                  <a:gd name="T30" fmla="+- 0 2454 1019"/>
                  <a:gd name="T31" fmla="*/ 2454 h 2086"/>
                  <a:gd name="T32" fmla="+- 0 2879 910"/>
                  <a:gd name="T33" fmla="*/ T32 w 2121"/>
                  <a:gd name="T34" fmla="+- 0 2600 1019"/>
                  <a:gd name="T35" fmla="*/ 2600 h 2086"/>
                  <a:gd name="T36" fmla="+- 0 2780 910"/>
                  <a:gd name="T37" fmla="*/ T36 w 2121"/>
                  <a:gd name="T38" fmla="+- 0 2736 1019"/>
                  <a:gd name="T39" fmla="*/ 2736 h 2086"/>
                  <a:gd name="T40" fmla="+- 0 2657 910"/>
                  <a:gd name="T41" fmla="*/ T40 w 2121"/>
                  <a:gd name="T42" fmla="+- 0 2857 1019"/>
                  <a:gd name="T43" fmla="*/ 2857 h 2086"/>
                  <a:gd name="T44" fmla="+- 0 2519 910"/>
                  <a:gd name="T45" fmla="*/ T44 w 2121"/>
                  <a:gd name="T46" fmla="+- 0 2954 1019"/>
                  <a:gd name="T47" fmla="*/ 2954 h 2086"/>
                  <a:gd name="T48" fmla="+- 0 2370 910"/>
                  <a:gd name="T49" fmla="*/ T48 w 2121"/>
                  <a:gd name="T50" fmla="+- 0 3028 1019"/>
                  <a:gd name="T51" fmla="*/ 3028 h 2086"/>
                  <a:gd name="T52" fmla="+- 0 2213 910"/>
                  <a:gd name="T53" fmla="*/ T52 w 2121"/>
                  <a:gd name="T54" fmla="+- 0 3076 1019"/>
                  <a:gd name="T55" fmla="*/ 3076 h 2086"/>
                  <a:gd name="T56" fmla="+- 0 2052 910"/>
                  <a:gd name="T57" fmla="*/ T56 w 2121"/>
                  <a:gd name="T58" fmla="+- 0 3101 1019"/>
                  <a:gd name="T59" fmla="*/ 3101 h 2086"/>
                  <a:gd name="T60" fmla="+- 0 1890 910"/>
                  <a:gd name="T61" fmla="*/ T60 w 2121"/>
                  <a:gd name="T62" fmla="+- 0 3101 1019"/>
                  <a:gd name="T63" fmla="*/ 3101 h 2086"/>
                  <a:gd name="T64" fmla="+- 0 1728 910"/>
                  <a:gd name="T65" fmla="*/ T64 w 2121"/>
                  <a:gd name="T66" fmla="+- 0 3076 1019"/>
                  <a:gd name="T67" fmla="*/ 3076 h 2086"/>
                  <a:gd name="T68" fmla="+- 0 1572 910"/>
                  <a:gd name="T69" fmla="*/ T68 w 2121"/>
                  <a:gd name="T70" fmla="+- 0 3028 1019"/>
                  <a:gd name="T71" fmla="*/ 3028 h 2086"/>
                  <a:gd name="T72" fmla="+- 0 1423 910"/>
                  <a:gd name="T73" fmla="*/ T72 w 2121"/>
                  <a:gd name="T74" fmla="+- 0 2954 1019"/>
                  <a:gd name="T75" fmla="*/ 2954 h 2086"/>
                  <a:gd name="T76" fmla="+- 0 1285 910"/>
                  <a:gd name="T77" fmla="*/ T76 w 2121"/>
                  <a:gd name="T78" fmla="+- 0 2857 1019"/>
                  <a:gd name="T79" fmla="*/ 2857 h 2086"/>
                  <a:gd name="T80" fmla="+- 0 1162 910"/>
                  <a:gd name="T81" fmla="*/ T80 w 2121"/>
                  <a:gd name="T82" fmla="+- 0 2736 1019"/>
                  <a:gd name="T83" fmla="*/ 2736 h 2086"/>
                  <a:gd name="T84" fmla="+- 0 1063 910"/>
                  <a:gd name="T85" fmla="*/ T84 w 2121"/>
                  <a:gd name="T86" fmla="+- 0 2600 1019"/>
                  <a:gd name="T87" fmla="*/ 2600 h 2086"/>
                  <a:gd name="T88" fmla="+- 0 988 910"/>
                  <a:gd name="T89" fmla="*/ T88 w 2121"/>
                  <a:gd name="T90" fmla="+- 0 2454 1019"/>
                  <a:gd name="T91" fmla="*/ 2454 h 2086"/>
                  <a:gd name="T92" fmla="+- 0 938 910"/>
                  <a:gd name="T93" fmla="*/ T92 w 2121"/>
                  <a:gd name="T94" fmla="+- 0 2300 1019"/>
                  <a:gd name="T95" fmla="*/ 2300 h 2086"/>
                  <a:gd name="T96" fmla="+- 0 914 910"/>
                  <a:gd name="T97" fmla="*/ T96 w 2121"/>
                  <a:gd name="T98" fmla="+- 0 2141 1019"/>
                  <a:gd name="T99" fmla="*/ 2141 h 2086"/>
                  <a:gd name="T100" fmla="+- 0 914 910"/>
                  <a:gd name="T101" fmla="*/ T100 w 2121"/>
                  <a:gd name="T102" fmla="+- 0 1981 1019"/>
                  <a:gd name="T103" fmla="*/ 1981 h 2086"/>
                  <a:gd name="T104" fmla="+- 0 938 910"/>
                  <a:gd name="T105" fmla="*/ T104 w 2121"/>
                  <a:gd name="T106" fmla="+- 0 1823 1019"/>
                  <a:gd name="T107" fmla="*/ 1823 h 2086"/>
                  <a:gd name="T108" fmla="+- 0 988 910"/>
                  <a:gd name="T109" fmla="*/ T108 w 2121"/>
                  <a:gd name="T110" fmla="+- 0 1669 1019"/>
                  <a:gd name="T111" fmla="*/ 1669 h 2086"/>
                  <a:gd name="T112" fmla="+- 0 1063 910"/>
                  <a:gd name="T113" fmla="*/ T112 w 2121"/>
                  <a:gd name="T114" fmla="+- 0 1523 1019"/>
                  <a:gd name="T115" fmla="*/ 1523 h 2086"/>
                  <a:gd name="T116" fmla="+- 0 1162 910"/>
                  <a:gd name="T117" fmla="*/ T116 w 2121"/>
                  <a:gd name="T118" fmla="+- 0 1387 1019"/>
                  <a:gd name="T119" fmla="*/ 1387 h 2086"/>
                  <a:gd name="T120" fmla="+- 0 1285 910"/>
                  <a:gd name="T121" fmla="*/ T120 w 2121"/>
                  <a:gd name="T122" fmla="+- 0 1266 1019"/>
                  <a:gd name="T123" fmla="*/ 1266 h 2086"/>
                  <a:gd name="T124" fmla="+- 0 1423 910"/>
                  <a:gd name="T125" fmla="*/ T124 w 2121"/>
                  <a:gd name="T126" fmla="+- 0 1168 1019"/>
                  <a:gd name="T127" fmla="*/ 1168 h 2086"/>
                  <a:gd name="T128" fmla="+- 0 1572 910"/>
                  <a:gd name="T129" fmla="*/ T128 w 2121"/>
                  <a:gd name="T130" fmla="+- 0 1095 1019"/>
                  <a:gd name="T131" fmla="*/ 1095 h 2086"/>
                  <a:gd name="T132" fmla="+- 0 1728 910"/>
                  <a:gd name="T133" fmla="*/ T132 w 2121"/>
                  <a:gd name="T134" fmla="+- 0 1046 1019"/>
                  <a:gd name="T135" fmla="*/ 1046 h 2086"/>
                  <a:gd name="T136" fmla="+- 0 1890 910"/>
                  <a:gd name="T137" fmla="*/ T136 w 2121"/>
                  <a:gd name="T138" fmla="+- 0 1022 1019"/>
                  <a:gd name="T139" fmla="*/ 1022 h 2086"/>
                  <a:gd name="T140" fmla="+- 0 2052 910"/>
                  <a:gd name="T141" fmla="*/ T140 w 2121"/>
                  <a:gd name="T142" fmla="+- 0 1022 1019"/>
                  <a:gd name="T143" fmla="*/ 1022 h 2086"/>
                  <a:gd name="T144" fmla="+- 0 2213 910"/>
                  <a:gd name="T145" fmla="*/ T144 w 2121"/>
                  <a:gd name="T146" fmla="+- 0 1046 1019"/>
                  <a:gd name="T147" fmla="*/ 1046 h 2086"/>
                  <a:gd name="T148" fmla="+- 0 2370 910"/>
                  <a:gd name="T149" fmla="*/ T148 w 2121"/>
                  <a:gd name="T150" fmla="+- 0 1095 1019"/>
                  <a:gd name="T151" fmla="*/ 1095 h 2086"/>
                  <a:gd name="T152" fmla="+- 0 2519 910"/>
                  <a:gd name="T153" fmla="*/ T152 w 2121"/>
                  <a:gd name="T154" fmla="+- 0 1168 1019"/>
                  <a:gd name="T155" fmla="*/ 1168 h 2086"/>
                  <a:gd name="T156" fmla="+- 0 2657 910"/>
                  <a:gd name="T157" fmla="*/ T156 w 2121"/>
                  <a:gd name="T158" fmla="+- 0 1266 1019"/>
                  <a:gd name="T159" fmla="*/ 1266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5"/>
                    </a:moveTo>
                    <a:lnTo>
                      <a:pt x="1870" y="368"/>
                    </a:lnTo>
                    <a:lnTo>
                      <a:pt x="1923" y="434"/>
                    </a:lnTo>
                    <a:lnTo>
                      <a:pt x="1969" y="504"/>
                    </a:lnTo>
                    <a:lnTo>
                      <a:pt x="2010" y="576"/>
                    </a:lnTo>
                    <a:lnTo>
                      <a:pt x="2044" y="650"/>
                    </a:lnTo>
                    <a:lnTo>
                      <a:pt x="2072" y="726"/>
                    </a:lnTo>
                    <a:lnTo>
                      <a:pt x="2093" y="804"/>
                    </a:lnTo>
                    <a:lnTo>
                      <a:pt x="2109" y="883"/>
                    </a:lnTo>
                    <a:lnTo>
                      <a:pt x="2118" y="962"/>
                    </a:lnTo>
                    <a:lnTo>
                      <a:pt x="2121" y="1042"/>
                    </a:lnTo>
                    <a:lnTo>
                      <a:pt x="2118" y="1122"/>
                    </a:lnTo>
                    <a:lnTo>
                      <a:pt x="2109" y="1202"/>
                    </a:lnTo>
                    <a:lnTo>
                      <a:pt x="2093" y="1281"/>
                    </a:lnTo>
                    <a:lnTo>
                      <a:pt x="2072" y="1358"/>
                    </a:lnTo>
                    <a:lnTo>
                      <a:pt x="2044" y="1435"/>
                    </a:lnTo>
                    <a:lnTo>
                      <a:pt x="2010" y="1509"/>
                    </a:lnTo>
                    <a:lnTo>
                      <a:pt x="1969" y="1581"/>
                    </a:lnTo>
                    <a:lnTo>
                      <a:pt x="1923" y="1650"/>
                    </a:lnTo>
                    <a:lnTo>
                      <a:pt x="1870" y="1717"/>
                    </a:lnTo>
                    <a:lnTo>
                      <a:pt x="1811" y="1780"/>
                    </a:lnTo>
                    <a:lnTo>
                      <a:pt x="1747" y="1838"/>
                    </a:lnTo>
                    <a:lnTo>
                      <a:pt x="1679" y="1889"/>
                    </a:lnTo>
                    <a:lnTo>
                      <a:pt x="1609" y="1935"/>
                    </a:lnTo>
                    <a:lnTo>
                      <a:pt x="1536" y="1975"/>
                    </a:lnTo>
                    <a:lnTo>
                      <a:pt x="1460" y="2009"/>
                    </a:lnTo>
                    <a:lnTo>
                      <a:pt x="1382" y="2036"/>
                    </a:lnTo>
                    <a:lnTo>
                      <a:pt x="1303" y="2057"/>
                    </a:lnTo>
                    <a:lnTo>
                      <a:pt x="1223" y="2073"/>
                    </a:lnTo>
                    <a:lnTo>
                      <a:pt x="1142" y="2082"/>
                    </a:lnTo>
                    <a:lnTo>
                      <a:pt x="1061" y="2085"/>
                    </a:lnTo>
                    <a:lnTo>
                      <a:pt x="980" y="2082"/>
                    </a:lnTo>
                    <a:lnTo>
                      <a:pt x="899" y="2073"/>
                    </a:lnTo>
                    <a:lnTo>
                      <a:pt x="818" y="2057"/>
                    </a:lnTo>
                    <a:lnTo>
                      <a:pt x="739" y="2036"/>
                    </a:lnTo>
                    <a:lnTo>
                      <a:pt x="662" y="2009"/>
                    </a:lnTo>
                    <a:lnTo>
                      <a:pt x="586" y="1975"/>
                    </a:lnTo>
                    <a:lnTo>
                      <a:pt x="513" y="1935"/>
                    </a:lnTo>
                    <a:lnTo>
                      <a:pt x="442" y="1889"/>
                    </a:lnTo>
                    <a:lnTo>
                      <a:pt x="375" y="1838"/>
                    </a:lnTo>
                    <a:lnTo>
                      <a:pt x="311" y="1780"/>
                    </a:lnTo>
                    <a:lnTo>
                      <a:pt x="252" y="1717"/>
                    </a:lnTo>
                    <a:lnTo>
                      <a:pt x="199" y="1650"/>
                    </a:lnTo>
                    <a:lnTo>
                      <a:pt x="153" y="1581"/>
                    </a:lnTo>
                    <a:lnTo>
                      <a:pt x="112" y="1509"/>
                    </a:lnTo>
                    <a:lnTo>
                      <a:pt x="78" y="1435"/>
                    </a:lnTo>
                    <a:lnTo>
                      <a:pt x="50" y="1358"/>
                    </a:lnTo>
                    <a:lnTo>
                      <a:pt x="28" y="1281"/>
                    </a:lnTo>
                    <a:lnTo>
                      <a:pt x="13" y="1202"/>
                    </a:lnTo>
                    <a:lnTo>
                      <a:pt x="4" y="1122"/>
                    </a:lnTo>
                    <a:lnTo>
                      <a:pt x="0" y="1042"/>
                    </a:lnTo>
                    <a:lnTo>
                      <a:pt x="4" y="962"/>
                    </a:lnTo>
                    <a:lnTo>
                      <a:pt x="13" y="883"/>
                    </a:lnTo>
                    <a:lnTo>
                      <a:pt x="28" y="804"/>
                    </a:lnTo>
                    <a:lnTo>
                      <a:pt x="50" y="726"/>
                    </a:lnTo>
                    <a:lnTo>
                      <a:pt x="78" y="650"/>
                    </a:lnTo>
                    <a:lnTo>
                      <a:pt x="112" y="576"/>
                    </a:lnTo>
                    <a:lnTo>
                      <a:pt x="153" y="504"/>
                    </a:lnTo>
                    <a:lnTo>
                      <a:pt x="199" y="434"/>
                    </a:lnTo>
                    <a:lnTo>
                      <a:pt x="252" y="368"/>
                    </a:lnTo>
                    <a:lnTo>
                      <a:pt x="311" y="305"/>
                    </a:lnTo>
                    <a:lnTo>
                      <a:pt x="375" y="247"/>
                    </a:lnTo>
                    <a:lnTo>
                      <a:pt x="442" y="195"/>
                    </a:lnTo>
                    <a:lnTo>
                      <a:pt x="513" y="149"/>
                    </a:lnTo>
                    <a:lnTo>
                      <a:pt x="586" y="110"/>
                    </a:lnTo>
                    <a:lnTo>
                      <a:pt x="662" y="76"/>
                    </a:lnTo>
                    <a:lnTo>
                      <a:pt x="739" y="49"/>
                    </a:lnTo>
                    <a:lnTo>
                      <a:pt x="818" y="27"/>
                    </a:lnTo>
                    <a:lnTo>
                      <a:pt x="899" y="12"/>
                    </a:lnTo>
                    <a:lnTo>
                      <a:pt x="980" y="3"/>
                    </a:lnTo>
                    <a:lnTo>
                      <a:pt x="1061" y="0"/>
                    </a:lnTo>
                    <a:lnTo>
                      <a:pt x="1142" y="3"/>
                    </a:lnTo>
                    <a:lnTo>
                      <a:pt x="1223" y="12"/>
                    </a:lnTo>
                    <a:lnTo>
                      <a:pt x="1303" y="27"/>
                    </a:lnTo>
                    <a:lnTo>
                      <a:pt x="1382" y="49"/>
                    </a:lnTo>
                    <a:lnTo>
                      <a:pt x="1460" y="76"/>
                    </a:lnTo>
                    <a:lnTo>
                      <a:pt x="1536" y="110"/>
                    </a:lnTo>
                    <a:lnTo>
                      <a:pt x="1609" y="149"/>
                    </a:lnTo>
                    <a:lnTo>
                      <a:pt x="1679" y="195"/>
                    </a:lnTo>
                    <a:lnTo>
                      <a:pt x="1747" y="247"/>
                    </a:lnTo>
                    <a:lnTo>
                      <a:pt x="1811"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2" name="Group 76"/>
            <p:cNvGrpSpPr>
              <a:grpSpLocks/>
            </p:cNvGrpSpPr>
            <p:nvPr/>
          </p:nvGrpSpPr>
          <p:grpSpPr bwMode="auto">
            <a:xfrm>
              <a:off x="903" y="30"/>
              <a:ext cx="2121" cy="2086"/>
              <a:chOff x="903" y="30"/>
              <a:chExt cx="2121" cy="2086"/>
            </a:xfrm>
          </p:grpSpPr>
          <p:sp>
            <p:nvSpPr>
              <p:cNvPr id="90163" name="Freeform 77"/>
              <p:cNvSpPr>
                <a:spLocks/>
              </p:cNvSpPr>
              <p:nvPr/>
            </p:nvSpPr>
            <p:spPr bwMode="auto">
              <a:xfrm>
                <a:off x="903" y="30"/>
                <a:ext cx="2121" cy="2086"/>
              </a:xfrm>
              <a:custGeom>
                <a:avLst/>
                <a:gdLst>
                  <a:gd name="T0" fmla="+- 0 2772 903"/>
                  <a:gd name="T1" fmla="*/ T0 w 2121"/>
                  <a:gd name="T2" fmla="+- 0 398 30"/>
                  <a:gd name="T3" fmla="*/ 398 h 2086"/>
                  <a:gd name="T4" fmla="+- 0 2872 903"/>
                  <a:gd name="T5" fmla="*/ T4 w 2121"/>
                  <a:gd name="T6" fmla="+- 0 534 30"/>
                  <a:gd name="T7" fmla="*/ 534 h 2086"/>
                  <a:gd name="T8" fmla="+- 0 2946 903"/>
                  <a:gd name="T9" fmla="*/ T8 w 2121"/>
                  <a:gd name="T10" fmla="+- 0 680 30"/>
                  <a:gd name="T11" fmla="*/ 680 h 2086"/>
                  <a:gd name="T12" fmla="+- 0 2996 903"/>
                  <a:gd name="T13" fmla="*/ T12 w 2121"/>
                  <a:gd name="T14" fmla="+- 0 834 30"/>
                  <a:gd name="T15" fmla="*/ 834 h 2086"/>
                  <a:gd name="T16" fmla="+- 0 3021 903"/>
                  <a:gd name="T17" fmla="*/ T16 w 2121"/>
                  <a:gd name="T18" fmla="+- 0 993 30"/>
                  <a:gd name="T19" fmla="*/ 993 h 2086"/>
                  <a:gd name="T20" fmla="+- 0 3021 903"/>
                  <a:gd name="T21" fmla="*/ T20 w 2121"/>
                  <a:gd name="T22" fmla="+- 0 1153 30"/>
                  <a:gd name="T23" fmla="*/ 1153 h 2086"/>
                  <a:gd name="T24" fmla="+- 0 2996 903"/>
                  <a:gd name="T25" fmla="*/ T24 w 2121"/>
                  <a:gd name="T26" fmla="+- 0 1311 30"/>
                  <a:gd name="T27" fmla="*/ 1311 h 2086"/>
                  <a:gd name="T28" fmla="+- 0 2946 903"/>
                  <a:gd name="T29" fmla="*/ T28 w 2121"/>
                  <a:gd name="T30" fmla="+- 0 1465 30"/>
                  <a:gd name="T31" fmla="*/ 1465 h 2086"/>
                  <a:gd name="T32" fmla="+- 0 2872 903"/>
                  <a:gd name="T33" fmla="*/ T32 w 2121"/>
                  <a:gd name="T34" fmla="+- 0 1611 30"/>
                  <a:gd name="T35" fmla="*/ 1611 h 2086"/>
                  <a:gd name="T36" fmla="+- 0 2772 903"/>
                  <a:gd name="T37" fmla="*/ T36 w 2121"/>
                  <a:gd name="T38" fmla="+- 0 1747 30"/>
                  <a:gd name="T39" fmla="*/ 1747 h 2086"/>
                  <a:gd name="T40" fmla="+- 0 2649 903"/>
                  <a:gd name="T41" fmla="*/ T40 w 2121"/>
                  <a:gd name="T42" fmla="+- 0 1868 30"/>
                  <a:gd name="T43" fmla="*/ 1868 h 2086"/>
                  <a:gd name="T44" fmla="+- 0 2511 903"/>
                  <a:gd name="T45" fmla="*/ T44 w 2121"/>
                  <a:gd name="T46" fmla="+- 0 1966 30"/>
                  <a:gd name="T47" fmla="*/ 1966 h 2086"/>
                  <a:gd name="T48" fmla="+- 0 2363 903"/>
                  <a:gd name="T49" fmla="*/ T48 w 2121"/>
                  <a:gd name="T50" fmla="+- 0 2039 30"/>
                  <a:gd name="T51" fmla="*/ 2039 h 2086"/>
                  <a:gd name="T52" fmla="+- 0 2206 903"/>
                  <a:gd name="T53" fmla="*/ T52 w 2121"/>
                  <a:gd name="T54" fmla="+- 0 2088 30"/>
                  <a:gd name="T55" fmla="*/ 2088 h 2086"/>
                  <a:gd name="T56" fmla="+- 0 2045 903"/>
                  <a:gd name="T57" fmla="*/ T56 w 2121"/>
                  <a:gd name="T58" fmla="+- 0 2112 30"/>
                  <a:gd name="T59" fmla="*/ 2112 h 2086"/>
                  <a:gd name="T60" fmla="+- 0 1882 903"/>
                  <a:gd name="T61" fmla="*/ T60 w 2121"/>
                  <a:gd name="T62" fmla="+- 0 2112 30"/>
                  <a:gd name="T63" fmla="*/ 2112 h 2086"/>
                  <a:gd name="T64" fmla="+- 0 1721 903"/>
                  <a:gd name="T65" fmla="*/ T64 w 2121"/>
                  <a:gd name="T66" fmla="+- 0 2088 30"/>
                  <a:gd name="T67" fmla="*/ 2088 h 2086"/>
                  <a:gd name="T68" fmla="+- 0 1564 903"/>
                  <a:gd name="T69" fmla="*/ T68 w 2121"/>
                  <a:gd name="T70" fmla="+- 0 2039 30"/>
                  <a:gd name="T71" fmla="*/ 2039 h 2086"/>
                  <a:gd name="T72" fmla="+- 0 1416 903"/>
                  <a:gd name="T73" fmla="*/ T72 w 2121"/>
                  <a:gd name="T74" fmla="+- 0 1966 30"/>
                  <a:gd name="T75" fmla="*/ 1966 h 2086"/>
                  <a:gd name="T76" fmla="+- 0 1278 903"/>
                  <a:gd name="T77" fmla="*/ T76 w 2121"/>
                  <a:gd name="T78" fmla="+- 0 1868 30"/>
                  <a:gd name="T79" fmla="*/ 1868 h 2086"/>
                  <a:gd name="T80" fmla="+- 0 1155 903"/>
                  <a:gd name="T81" fmla="*/ T80 w 2121"/>
                  <a:gd name="T82" fmla="+- 0 1747 30"/>
                  <a:gd name="T83" fmla="*/ 1747 h 2086"/>
                  <a:gd name="T84" fmla="+- 0 1055 903"/>
                  <a:gd name="T85" fmla="*/ T84 w 2121"/>
                  <a:gd name="T86" fmla="+- 0 1611 30"/>
                  <a:gd name="T87" fmla="*/ 1611 h 2086"/>
                  <a:gd name="T88" fmla="+- 0 981 903"/>
                  <a:gd name="T89" fmla="*/ T88 w 2121"/>
                  <a:gd name="T90" fmla="+- 0 1465 30"/>
                  <a:gd name="T91" fmla="*/ 1465 h 2086"/>
                  <a:gd name="T92" fmla="+- 0 931 903"/>
                  <a:gd name="T93" fmla="*/ T92 w 2121"/>
                  <a:gd name="T94" fmla="+- 0 1311 30"/>
                  <a:gd name="T95" fmla="*/ 1311 h 2086"/>
                  <a:gd name="T96" fmla="+- 0 906 903"/>
                  <a:gd name="T97" fmla="*/ T96 w 2121"/>
                  <a:gd name="T98" fmla="+- 0 1153 30"/>
                  <a:gd name="T99" fmla="*/ 1153 h 2086"/>
                  <a:gd name="T100" fmla="+- 0 906 903"/>
                  <a:gd name="T101" fmla="*/ T100 w 2121"/>
                  <a:gd name="T102" fmla="+- 0 993 30"/>
                  <a:gd name="T103" fmla="*/ 993 h 2086"/>
                  <a:gd name="T104" fmla="+- 0 931 903"/>
                  <a:gd name="T105" fmla="*/ T104 w 2121"/>
                  <a:gd name="T106" fmla="+- 0 834 30"/>
                  <a:gd name="T107" fmla="*/ 834 h 2086"/>
                  <a:gd name="T108" fmla="+- 0 981 903"/>
                  <a:gd name="T109" fmla="*/ T108 w 2121"/>
                  <a:gd name="T110" fmla="+- 0 680 30"/>
                  <a:gd name="T111" fmla="*/ 680 h 2086"/>
                  <a:gd name="T112" fmla="+- 0 1055 903"/>
                  <a:gd name="T113" fmla="*/ T112 w 2121"/>
                  <a:gd name="T114" fmla="+- 0 534 30"/>
                  <a:gd name="T115" fmla="*/ 534 h 2086"/>
                  <a:gd name="T116" fmla="+- 0 1155 903"/>
                  <a:gd name="T117" fmla="*/ T116 w 2121"/>
                  <a:gd name="T118" fmla="+- 0 398 30"/>
                  <a:gd name="T119" fmla="*/ 398 h 2086"/>
                  <a:gd name="T120" fmla="+- 0 1278 903"/>
                  <a:gd name="T121" fmla="*/ T120 w 2121"/>
                  <a:gd name="T122" fmla="+- 0 277 30"/>
                  <a:gd name="T123" fmla="*/ 277 h 2086"/>
                  <a:gd name="T124" fmla="+- 0 1416 903"/>
                  <a:gd name="T125" fmla="*/ T124 w 2121"/>
                  <a:gd name="T126" fmla="+- 0 180 30"/>
                  <a:gd name="T127" fmla="*/ 180 h 2086"/>
                  <a:gd name="T128" fmla="+- 0 1564 903"/>
                  <a:gd name="T129" fmla="*/ T128 w 2121"/>
                  <a:gd name="T130" fmla="+- 0 106 30"/>
                  <a:gd name="T131" fmla="*/ 106 h 2086"/>
                  <a:gd name="T132" fmla="+- 0 1721 903"/>
                  <a:gd name="T133" fmla="*/ T132 w 2121"/>
                  <a:gd name="T134" fmla="+- 0 58 30"/>
                  <a:gd name="T135" fmla="*/ 58 h 2086"/>
                  <a:gd name="T136" fmla="+- 0 1882 903"/>
                  <a:gd name="T137" fmla="*/ T136 w 2121"/>
                  <a:gd name="T138" fmla="+- 0 33 30"/>
                  <a:gd name="T139" fmla="*/ 33 h 2086"/>
                  <a:gd name="T140" fmla="+- 0 2045 903"/>
                  <a:gd name="T141" fmla="*/ T140 w 2121"/>
                  <a:gd name="T142" fmla="+- 0 33 30"/>
                  <a:gd name="T143" fmla="*/ 33 h 2086"/>
                  <a:gd name="T144" fmla="+- 0 2206 903"/>
                  <a:gd name="T145" fmla="*/ T144 w 2121"/>
                  <a:gd name="T146" fmla="+- 0 58 30"/>
                  <a:gd name="T147" fmla="*/ 58 h 2086"/>
                  <a:gd name="T148" fmla="+- 0 2363 903"/>
                  <a:gd name="T149" fmla="*/ T148 w 2121"/>
                  <a:gd name="T150" fmla="+- 0 106 30"/>
                  <a:gd name="T151" fmla="*/ 106 h 2086"/>
                  <a:gd name="T152" fmla="+- 0 2511 903"/>
                  <a:gd name="T153" fmla="*/ T152 w 2121"/>
                  <a:gd name="T154" fmla="+- 0 180 30"/>
                  <a:gd name="T155" fmla="*/ 180 h 2086"/>
                  <a:gd name="T156" fmla="+- 0 2649 903"/>
                  <a:gd name="T157" fmla="*/ T156 w 2121"/>
                  <a:gd name="T158" fmla="+- 0 277 30"/>
                  <a:gd name="T159" fmla="*/ 277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5"/>
                    </a:lnTo>
                    <a:lnTo>
                      <a:pt x="1969" y="504"/>
                    </a:lnTo>
                    <a:lnTo>
                      <a:pt x="2009" y="576"/>
                    </a:lnTo>
                    <a:lnTo>
                      <a:pt x="2043" y="650"/>
                    </a:lnTo>
                    <a:lnTo>
                      <a:pt x="2071" y="727"/>
                    </a:lnTo>
                    <a:lnTo>
                      <a:pt x="2093" y="804"/>
                    </a:lnTo>
                    <a:lnTo>
                      <a:pt x="2109" y="883"/>
                    </a:lnTo>
                    <a:lnTo>
                      <a:pt x="2118" y="963"/>
                    </a:lnTo>
                    <a:lnTo>
                      <a:pt x="2121" y="1043"/>
                    </a:lnTo>
                    <a:lnTo>
                      <a:pt x="2118" y="1123"/>
                    </a:lnTo>
                    <a:lnTo>
                      <a:pt x="2109" y="1202"/>
                    </a:lnTo>
                    <a:lnTo>
                      <a:pt x="2093" y="1281"/>
                    </a:lnTo>
                    <a:lnTo>
                      <a:pt x="2071" y="1359"/>
                    </a:lnTo>
                    <a:lnTo>
                      <a:pt x="2043" y="1435"/>
                    </a:lnTo>
                    <a:lnTo>
                      <a:pt x="2009" y="1509"/>
                    </a:lnTo>
                    <a:lnTo>
                      <a:pt x="1969" y="1581"/>
                    </a:lnTo>
                    <a:lnTo>
                      <a:pt x="1922" y="1651"/>
                    </a:lnTo>
                    <a:lnTo>
                      <a:pt x="1869" y="1717"/>
                    </a:lnTo>
                    <a:lnTo>
                      <a:pt x="1810" y="1780"/>
                    </a:lnTo>
                    <a:lnTo>
                      <a:pt x="1746" y="1838"/>
                    </a:lnTo>
                    <a:lnTo>
                      <a:pt x="1679" y="1890"/>
                    </a:lnTo>
                    <a:lnTo>
                      <a:pt x="1608" y="1936"/>
                    </a:lnTo>
                    <a:lnTo>
                      <a:pt x="1535" y="1975"/>
                    </a:lnTo>
                    <a:lnTo>
                      <a:pt x="1460" y="2009"/>
                    </a:lnTo>
                    <a:lnTo>
                      <a:pt x="1382" y="2036"/>
                    </a:lnTo>
                    <a:lnTo>
                      <a:pt x="1303" y="2058"/>
                    </a:lnTo>
                    <a:lnTo>
                      <a:pt x="1223" y="2073"/>
                    </a:lnTo>
                    <a:lnTo>
                      <a:pt x="1142" y="2082"/>
                    </a:lnTo>
                    <a:lnTo>
                      <a:pt x="1061" y="2085"/>
                    </a:lnTo>
                    <a:lnTo>
                      <a:pt x="979" y="2082"/>
                    </a:lnTo>
                    <a:lnTo>
                      <a:pt x="898" y="2073"/>
                    </a:lnTo>
                    <a:lnTo>
                      <a:pt x="818" y="2058"/>
                    </a:lnTo>
                    <a:lnTo>
                      <a:pt x="739" y="2036"/>
                    </a:lnTo>
                    <a:lnTo>
                      <a:pt x="661" y="2009"/>
                    </a:lnTo>
                    <a:lnTo>
                      <a:pt x="586" y="1975"/>
                    </a:lnTo>
                    <a:lnTo>
                      <a:pt x="513" y="1936"/>
                    </a:lnTo>
                    <a:lnTo>
                      <a:pt x="442" y="1890"/>
                    </a:lnTo>
                    <a:lnTo>
                      <a:pt x="375" y="1838"/>
                    </a:lnTo>
                    <a:lnTo>
                      <a:pt x="311" y="1780"/>
                    </a:lnTo>
                    <a:lnTo>
                      <a:pt x="252" y="1717"/>
                    </a:lnTo>
                    <a:lnTo>
                      <a:pt x="199" y="1651"/>
                    </a:lnTo>
                    <a:lnTo>
                      <a:pt x="152" y="1581"/>
                    </a:lnTo>
                    <a:lnTo>
                      <a:pt x="112" y="1509"/>
                    </a:lnTo>
                    <a:lnTo>
                      <a:pt x="78" y="1435"/>
                    </a:lnTo>
                    <a:lnTo>
                      <a:pt x="50" y="1359"/>
                    </a:lnTo>
                    <a:lnTo>
                      <a:pt x="28" y="1281"/>
                    </a:lnTo>
                    <a:lnTo>
                      <a:pt x="13" y="1202"/>
                    </a:lnTo>
                    <a:lnTo>
                      <a:pt x="3" y="1123"/>
                    </a:lnTo>
                    <a:lnTo>
                      <a:pt x="0" y="1043"/>
                    </a:lnTo>
                    <a:lnTo>
                      <a:pt x="3" y="963"/>
                    </a:lnTo>
                    <a:lnTo>
                      <a:pt x="13" y="883"/>
                    </a:lnTo>
                    <a:lnTo>
                      <a:pt x="28" y="804"/>
                    </a:lnTo>
                    <a:lnTo>
                      <a:pt x="50" y="727"/>
                    </a:lnTo>
                    <a:lnTo>
                      <a:pt x="78" y="650"/>
                    </a:lnTo>
                    <a:lnTo>
                      <a:pt x="112" y="576"/>
                    </a:lnTo>
                    <a:lnTo>
                      <a:pt x="152" y="504"/>
                    </a:lnTo>
                    <a:lnTo>
                      <a:pt x="199" y="435"/>
                    </a:lnTo>
                    <a:lnTo>
                      <a:pt x="252" y="368"/>
                    </a:lnTo>
                    <a:lnTo>
                      <a:pt x="311" y="305"/>
                    </a:lnTo>
                    <a:lnTo>
                      <a:pt x="375" y="247"/>
                    </a:lnTo>
                    <a:lnTo>
                      <a:pt x="442" y="196"/>
                    </a:lnTo>
                    <a:lnTo>
                      <a:pt x="513" y="150"/>
                    </a:lnTo>
                    <a:lnTo>
                      <a:pt x="586" y="110"/>
                    </a:lnTo>
                    <a:lnTo>
                      <a:pt x="661" y="76"/>
                    </a:lnTo>
                    <a:lnTo>
                      <a:pt x="739" y="49"/>
                    </a:lnTo>
                    <a:lnTo>
                      <a:pt x="818" y="28"/>
                    </a:lnTo>
                    <a:lnTo>
                      <a:pt x="898" y="12"/>
                    </a:lnTo>
                    <a:lnTo>
                      <a:pt x="979" y="3"/>
                    </a:lnTo>
                    <a:lnTo>
                      <a:pt x="1061" y="0"/>
                    </a:lnTo>
                    <a:lnTo>
                      <a:pt x="1142" y="3"/>
                    </a:lnTo>
                    <a:lnTo>
                      <a:pt x="1223" y="12"/>
                    </a:lnTo>
                    <a:lnTo>
                      <a:pt x="1303" y="28"/>
                    </a:lnTo>
                    <a:lnTo>
                      <a:pt x="1382" y="49"/>
                    </a:lnTo>
                    <a:lnTo>
                      <a:pt x="1460" y="76"/>
                    </a:lnTo>
                    <a:lnTo>
                      <a:pt x="1535" y="110"/>
                    </a:lnTo>
                    <a:lnTo>
                      <a:pt x="1608" y="150"/>
                    </a:lnTo>
                    <a:lnTo>
                      <a:pt x="1679" y="196"/>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3" name="Group 74"/>
            <p:cNvGrpSpPr>
              <a:grpSpLocks/>
            </p:cNvGrpSpPr>
            <p:nvPr/>
          </p:nvGrpSpPr>
          <p:grpSpPr bwMode="auto">
            <a:xfrm>
              <a:off x="1794" y="505"/>
              <a:ext cx="2121" cy="2086"/>
              <a:chOff x="1794" y="505"/>
              <a:chExt cx="2121" cy="2086"/>
            </a:xfrm>
          </p:grpSpPr>
          <p:sp>
            <p:nvSpPr>
              <p:cNvPr id="90162" name="Freeform 75"/>
              <p:cNvSpPr>
                <a:spLocks/>
              </p:cNvSpPr>
              <p:nvPr/>
            </p:nvSpPr>
            <p:spPr bwMode="auto">
              <a:xfrm>
                <a:off x="1794" y="505"/>
                <a:ext cx="2121" cy="2086"/>
              </a:xfrm>
              <a:custGeom>
                <a:avLst/>
                <a:gdLst>
                  <a:gd name="T0" fmla="+- 0 3663 1794"/>
                  <a:gd name="T1" fmla="*/ T0 w 2121"/>
                  <a:gd name="T2" fmla="+- 0 873 505"/>
                  <a:gd name="T3" fmla="*/ 873 h 2086"/>
                  <a:gd name="T4" fmla="+- 0 3763 1794"/>
                  <a:gd name="T5" fmla="*/ T4 w 2121"/>
                  <a:gd name="T6" fmla="+- 0 1009 505"/>
                  <a:gd name="T7" fmla="*/ 1009 h 2086"/>
                  <a:gd name="T8" fmla="+- 0 3837 1794"/>
                  <a:gd name="T9" fmla="*/ T8 w 2121"/>
                  <a:gd name="T10" fmla="+- 0 1155 505"/>
                  <a:gd name="T11" fmla="*/ 1155 h 2086"/>
                  <a:gd name="T12" fmla="+- 0 3887 1794"/>
                  <a:gd name="T13" fmla="*/ T12 w 2121"/>
                  <a:gd name="T14" fmla="+- 0 1309 505"/>
                  <a:gd name="T15" fmla="*/ 1309 h 2086"/>
                  <a:gd name="T16" fmla="+- 0 3912 1794"/>
                  <a:gd name="T17" fmla="*/ T16 w 2121"/>
                  <a:gd name="T18" fmla="+- 0 1467 505"/>
                  <a:gd name="T19" fmla="*/ 1467 h 2086"/>
                  <a:gd name="T20" fmla="+- 0 3912 1794"/>
                  <a:gd name="T21" fmla="*/ T20 w 2121"/>
                  <a:gd name="T22" fmla="+- 0 1627 505"/>
                  <a:gd name="T23" fmla="*/ 1627 h 2086"/>
                  <a:gd name="T24" fmla="+- 0 3887 1794"/>
                  <a:gd name="T25" fmla="*/ T24 w 2121"/>
                  <a:gd name="T26" fmla="+- 0 1786 505"/>
                  <a:gd name="T27" fmla="*/ 1786 h 2086"/>
                  <a:gd name="T28" fmla="+- 0 3837 1794"/>
                  <a:gd name="T29" fmla="*/ T28 w 2121"/>
                  <a:gd name="T30" fmla="+- 0 1940 505"/>
                  <a:gd name="T31" fmla="*/ 1940 h 2086"/>
                  <a:gd name="T32" fmla="+- 0 3763 1794"/>
                  <a:gd name="T33" fmla="*/ T32 w 2121"/>
                  <a:gd name="T34" fmla="+- 0 2086 505"/>
                  <a:gd name="T35" fmla="*/ 2086 h 2086"/>
                  <a:gd name="T36" fmla="+- 0 3663 1794"/>
                  <a:gd name="T37" fmla="*/ T36 w 2121"/>
                  <a:gd name="T38" fmla="+- 0 2222 505"/>
                  <a:gd name="T39" fmla="*/ 2222 h 2086"/>
                  <a:gd name="T40" fmla="+- 0 3540 1794"/>
                  <a:gd name="T41" fmla="*/ T40 w 2121"/>
                  <a:gd name="T42" fmla="+- 0 2343 505"/>
                  <a:gd name="T43" fmla="*/ 2343 h 2086"/>
                  <a:gd name="T44" fmla="+- 0 3402 1794"/>
                  <a:gd name="T45" fmla="*/ T44 w 2121"/>
                  <a:gd name="T46" fmla="+- 0 2440 505"/>
                  <a:gd name="T47" fmla="*/ 2440 h 2086"/>
                  <a:gd name="T48" fmla="+- 0 3253 1794"/>
                  <a:gd name="T49" fmla="*/ T48 w 2121"/>
                  <a:gd name="T50" fmla="+- 0 2514 505"/>
                  <a:gd name="T51" fmla="*/ 2514 h 2086"/>
                  <a:gd name="T52" fmla="+- 0 3097 1794"/>
                  <a:gd name="T53" fmla="*/ T52 w 2121"/>
                  <a:gd name="T54" fmla="+- 0 2562 505"/>
                  <a:gd name="T55" fmla="*/ 2562 h 2086"/>
                  <a:gd name="T56" fmla="+- 0 2936 1794"/>
                  <a:gd name="T57" fmla="*/ T56 w 2121"/>
                  <a:gd name="T58" fmla="+- 0 2587 505"/>
                  <a:gd name="T59" fmla="*/ 2587 h 2086"/>
                  <a:gd name="T60" fmla="+- 0 2773 1794"/>
                  <a:gd name="T61" fmla="*/ T60 w 2121"/>
                  <a:gd name="T62" fmla="+- 0 2587 505"/>
                  <a:gd name="T63" fmla="*/ 2587 h 2086"/>
                  <a:gd name="T64" fmla="+- 0 2612 1794"/>
                  <a:gd name="T65" fmla="*/ T64 w 2121"/>
                  <a:gd name="T66" fmla="+- 0 2562 505"/>
                  <a:gd name="T67" fmla="*/ 2562 h 2086"/>
                  <a:gd name="T68" fmla="+- 0 2455 1794"/>
                  <a:gd name="T69" fmla="*/ T68 w 2121"/>
                  <a:gd name="T70" fmla="+- 0 2514 505"/>
                  <a:gd name="T71" fmla="*/ 2514 h 2086"/>
                  <a:gd name="T72" fmla="+- 0 2307 1794"/>
                  <a:gd name="T73" fmla="*/ T72 w 2121"/>
                  <a:gd name="T74" fmla="+- 0 2440 505"/>
                  <a:gd name="T75" fmla="*/ 2440 h 2086"/>
                  <a:gd name="T76" fmla="+- 0 2169 1794"/>
                  <a:gd name="T77" fmla="*/ T76 w 2121"/>
                  <a:gd name="T78" fmla="+- 0 2343 505"/>
                  <a:gd name="T79" fmla="*/ 2343 h 2086"/>
                  <a:gd name="T80" fmla="+- 0 2046 1794"/>
                  <a:gd name="T81" fmla="*/ T80 w 2121"/>
                  <a:gd name="T82" fmla="+- 0 2222 505"/>
                  <a:gd name="T83" fmla="*/ 2222 h 2086"/>
                  <a:gd name="T84" fmla="+- 0 1946 1794"/>
                  <a:gd name="T85" fmla="*/ T84 w 2121"/>
                  <a:gd name="T86" fmla="+- 0 2086 505"/>
                  <a:gd name="T87" fmla="*/ 2086 h 2086"/>
                  <a:gd name="T88" fmla="+- 0 1872 1794"/>
                  <a:gd name="T89" fmla="*/ T88 w 2121"/>
                  <a:gd name="T90" fmla="+- 0 1940 505"/>
                  <a:gd name="T91" fmla="*/ 1940 h 2086"/>
                  <a:gd name="T92" fmla="+- 0 1822 1794"/>
                  <a:gd name="T93" fmla="*/ T92 w 2121"/>
                  <a:gd name="T94" fmla="+- 0 1786 505"/>
                  <a:gd name="T95" fmla="*/ 1786 h 2086"/>
                  <a:gd name="T96" fmla="+- 0 1797 1794"/>
                  <a:gd name="T97" fmla="*/ T96 w 2121"/>
                  <a:gd name="T98" fmla="+- 0 1627 505"/>
                  <a:gd name="T99" fmla="*/ 1627 h 2086"/>
                  <a:gd name="T100" fmla="+- 0 1797 1794"/>
                  <a:gd name="T101" fmla="*/ T100 w 2121"/>
                  <a:gd name="T102" fmla="+- 0 1467 505"/>
                  <a:gd name="T103" fmla="*/ 1467 h 2086"/>
                  <a:gd name="T104" fmla="+- 0 1822 1794"/>
                  <a:gd name="T105" fmla="*/ T104 w 2121"/>
                  <a:gd name="T106" fmla="+- 0 1309 505"/>
                  <a:gd name="T107" fmla="*/ 1309 h 2086"/>
                  <a:gd name="T108" fmla="+- 0 1872 1794"/>
                  <a:gd name="T109" fmla="*/ T108 w 2121"/>
                  <a:gd name="T110" fmla="+- 0 1155 505"/>
                  <a:gd name="T111" fmla="*/ 1155 h 2086"/>
                  <a:gd name="T112" fmla="+- 0 1946 1794"/>
                  <a:gd name="T113" fmla="*/ T112 w 2121"/>
                  <a:gd name="T114" fmla="+- 0 1009 505"/>
                  <a:gd name="T115" fmla="*/ 1009 h 2086"/>
                  <a:gd name="T116" fmla="+- 0 2046 1794"/>
                  <a:gd name="T117" fmla="*/ T116 w 2121"/>
                  <a:gd name="T118" fmla="+- 0 873 505"/>
                  <a:gd name="T119" fmla="*/ 873 h 2086"/>
                  <a:gd name="T120" fmla="+- 0 2169 1794"/>
                  <a:gd name="T121" fmla="*/ T120 w 2121"/>
                  <a:gd name="T122" fmla="+- 0 752 505"/>
                  <a:gd name="T123" fmla="*/ 752 h 2086"/>
                  <a:gd name="T124" fmla="+- 0 2307 1794"/>
                  <a:gd name="T125" fmla="*/ T124 w 2121"/>
                  <a:gd name="T126" fmla="+- 0 654 505"/>
                  <a:gd name="T127" fmla="*/ 654 h 2086"/>
                  <a:gd name="T128" fmla="+- 0 2455 1794"/>
                  <a:gd name="T129" fmla="*/ T128 w 2121"/>
                  <a:gd name="T130" fmla="+- 0 581 505"/>
                  <a:gd name="T131" fmla="*/ 581 h 2086"/>
                  <a:gd name="T132" fmla="+- 0 2612 1794"/>
                  <a:gd name="T133" fmla="*/ T132 w 2121"/>
                  <a:gd name="T134" fmla="+- 0 532 505"/>
                  <a:gd name="T135" fmla="*/ 532 h 2086"/>
                  <a:gd name="T136" fmla="+- 0 2773 1794"/>
                  <a:gd name="T137" fmla="*/ T136 w 2121"/>
                  <a:gd name="T138" fmla="+- 0 508 505"/>
                  <a:gd name="T139" fmla="*/ 508 h 2086"/>
                  <a:gd name="T140" fmla="+- 0 2936 1794"/>
                  <a:gd name="T141" fmla="*/ T140 w 2121"/>
                  <a:gd name="T142" fmla="+- 0 508 505"/>
                  <a:gd name="T143" fmla="*/ 508 h 2086"/>
                  <a:gd name="T144" fmla="+- 0 3097 1794"/>
                  <a:gd name="T145" fmla="*/ T144 w 2121"/>
                  <a:gd name="T146" fmla="+- 0 532 505"/>
                  <a:gd name="T147" fmla="*/ 532 h 2086"/>
                  <a:gd name="T148" fmla="+- 0 3253 1794"/>
                  <a:gd name="T149" fmla="*/ T148 w 2121"/>
                  <a:gd name="T150" fmla="+- 0 581 505"/>
                  <a:gd name="T151" fmla="*/ 581 h 2086"/>
                  <a:gd name="T152" fmla="+- 0 3402 1794"/>
                  <a:gd name="T153" fmla="*/ T152 w 2121"/>
                  <a:gd name="T154" fmla="+- 0 654 505"/>
                  <a:gd name="T155" fmla="*/ 654 h 2086"/>
                  <a:gd name="T156" fmla="+- 0 3540 1794"/>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4" name="Group 72"/>
            <p:cNvGrpSpPr>
              <a:grpSpLocks/>
            </p:cNvGrpSpPr>
            <p:nvPr/>
          </p:nvGrpSpPr>
          <p:grpSpPr bwMode="auto">
            <a:xfrm>
              <a:off x="1794" y="1501"/>
              <a:ext cx="2121" cy="2086"/>
              <a:chOff x="1794" y="1501"/>
              <a:chExt cx="2121" cy="2086"/>
            </a:xfrm>
          </p:grpSpPr>
          <p:sp>
            <p:nvSpPr>
              <p:cNvPr id="90161" name="Freeform 73"/>
              <p:cNvSpPr>
                <a:spLocks/>
              </p:cNvSpPr>
              <p:nvPr/>
            </p:nvSpPr>
            <p:spPr bwMode="auto">
              <a:xfrm>
                <a:off x="1794" y="1501"/>
                <a:ext cx="2121" cy="2086"/>
              </a:xfrm>
              <a:custGeom>
                <a:avLst/>
                <a:gdLst>
                  <a:gd name="T0" fmla="+- 0 3663 1794"/>
                  <a:gd name="T1" fmla="*/ T0 w 2121"/>
                  <a:gd name="T2" fmla="+- 0 1869 1501"/>
                  <a:gd name="T3" fmla="*/ 1869 h 2086"/>
                  <a:gd name="T4" fmla="+- 0 3763 1794"/>
                  <a:gd name="T5" fmla="*/ T4 w 2121"/>
                  <a:gd name="T6" fmla="+- 0 2005 1501"/>
                  <a:gd name="T7" fmla="*/ 2005 h 2086"/>
                  <a:gd name="T8" fmla="+- 0 3837 1794"/>
                  <a:gd name="T9" fmla="*/ T8 w 2121"/>
                  <a:gd name="T10" fmla="+- 0 2151 1501"/>
                  <a:gd name="T11" fmla="*/ 2151 h 2086"/>
                  <a:gd name="T12" fmla="+- 0 3887 1794"/>
                  <a:gd name="T13" fmla="*/ T12 w 2121"/>
                  <a:gd name="T14" fmla="+- 0 2305 1501"/>
                  <a:gd name="T15" fmla="*/ 2305 h 2086"/>
                  <a:gd name="T16" fmla="+- 0 3912 1794"/>
                  <a:gd name="T17" fmla="*/ T16 w 2121"/>
                  <a:gd name="T18" fmla="+- 0 2463 1501"/>
                  <a:gd name="T19" fmla="*/ 2463 h 2086"/>
                  <a:gd name="T20" fmla="+- 0 3912 1794"/>
                  <a:gd name="T21" fmla="*/ T20 w 2121"/>
                  <a:gd name="T22" fmla="+- 0 2623 1501"/>
                  <a:gd name="T23" fmla="*/ 2623 h 2086"/>
                  <a:gd name="T24" fmla="+- 0 3887 1794"/>
                  <a:gd name="T25" fmla="*/ T24 w 2121"/>
                  <a:gd name="T26" fmla="+- 0 2782 1501"/>
                  <a:gd name="T27" fmla="*/ 2782 h 2086"/>
                  <a:gd name="T28" fmla="+- 0 3837 1794"/>
                  <a:gd name="T29" fmla="*/ T28 w 2121"/>
                  <a:gd name="T30" fmla="+- 0 2936 1501"/>
                  <a:gd name="T31" fmla="*/ 2936 h 2086"/>
                  <a:gd name="T32" fmla="+- 0 3763 1794"/>
                  <a:gd name="T33" fmla="*/ T32 w 2121"/>
                  <a:gd name="T34" fmla="+- 0 3082 1501"/>
                  <a:gd name="T35" fmla="*/ 3082 h 2086"/>
                  <a:gd name="T36" fmla="+- 0 3663 1794"/>
                  <a:gd name="T37" fmla="*/ T36 w 2121"/>
                  <a:gd name="T38" fmla="+- 0 3218 1501"/>
                  <a:gd name="T39" fmla="*/ 3218 h 2086"/>
                  <a:gd name="T40" fmla="+- 0 3540 1794"/>
                  <a:gd name="T41" fmla="*/ T40 w 2121"/>
                  <a:gd name="T42" fmla="+- 0 3339 1501"/>
                  <a:gd name="T43" fmla="*/ 3339 h 2086"/>
                  <a:gd name="T44" fmla="+- 0 3402 1794"/>
                  <a:gd name="T45" fmla="*/ T44 w 2121"/>
                  <a:gd name="T46" fmla="+- 0 3436 1501"/>
                  <a:gd name="T47" fmla="*/ 3436 h 2086"/>
                  <a:gd name="T48" fmla="+- 0 3253 1794"/>
                  <a:gd name="T49" fmla="*/ T48 w 2121"/>
                  <a:gd name="T50" fmla="+- 0 3510 1501"/>
                  <a:gd name="T51" fmla="*/ 3510 h 2086"/>
                  <a:gd name="T52" fmla="+- 0 3097 1794"/>
                  <a:gd name="T53" fmla="*/ T52 w 2121"/>
                  <a:gd name="T54" fmla="+- 0 3558 1501"/>
                  <a:gd name="T55" fmla="*/ 3558 h 2086"/>
                  <a:gd name="T56" fmla="+- 0 2936 1794"/>
                  <a:gd name="T57" fmla="*/ T56 w 2121"/>
                  <a:gd name="T58" fmla="+- 0 3583 1501"/>
                  <a:gd name="T59" fmla="*/ 3583 h 2086"/>
                  <a:gd name="T60" fmla="+- 0 2773 1794"/>
                  <a:gd name="T61" fmla="*/ T60 w 2121"/>
                  <a:gd name="T62" fmla="+- 0 3583 1501"/>
                  <a:gd name="T63" fmla="*/ 3583 h 2086"/>
                  <a:gd name="T64" fmla="+- 0 2612 1794"/>
                  <a:gd name="T65" fmla="*/ T64 w 2121"/>
                  <a:gd name="T66" fmla="+- 0 3558 1501"/>
                  <a:gd name="T67" fmla="*/ 3558 h 2086"/>
                  <a:gd name="T68" fmla="+- 0 2455 1794"/>
                  <a:gd name="T69" fmla="*/ T68 w 2121"/>
                  <a:gd name="T70" fmla="+- 0 3510 1501"/>
                  <a:gd name="T71" fmla="*/ 3510 h 2086"/>
                  <a:gd name="T72" fmla="+- 0 2307 1794"/>
                  <a:gd name="T73" fmla="*/ T72 w 2121"/>
                  <a:gd name="T74" fmla="+- 0 3436 1501"/>
                  <a:gd name="T75" fmla="*/ 3436 h 2086"/>
                  <a:gd name="T76" fmla="+- 0 2169 1794"/>
                  <a:gd name="T77" fmla="*/ T76 w 2121"/>
                  <a:gd name="T78" fmla="+- 0 3339 1501"/>
                  <a:gd name="T79" fmla="*/ 3339 h 2086"/>
                  <a:gd name="T80" fmla="+- 0 2046 1794"/>
                  <a:gd name="T81" fmla="*/ T80 w 2121"/>
                  <a:gd name="T82" fmla="+- 0 3218 1501"/>
                  <a:gd name="T83" fmla="*/ 3218 h 2086"/>
                  <a:gd name="T84" fmla="+- 0 1946 1794"/>
                  <a:gd name="T85" fmla="*/ T84 w 2121"/>
                  <a:gd name="T86" fmla="+- 0 3082 1501"/>
                  <a:gd name="T87" fmla="*/ 3082 h 2086"/>
                  <a:gd name="T88" fmla="+- 0 1872 1794"/>
                  <a:gd name="T89" fmla="*/ T88 w 2121"/>
                  <a:gd name="T90" fmla="+- 0 2936 1501"/>
                  <a:gd name="T91" fmla="*/ 2936 h 2086"/>
                  <a:gd name="T92" fmla="+- 0 1822 1794"/>
                  <a:gd name="T93" fmla="*/ T92 w 2121"/>
                  <a:gd name="T94" fmla="+- 0 2782 1501"/>
                  <a:gd name="T95" fmla="*/ 2782 h 2086"/>
                  <a:gd name="T96" fmla="+- 0 1797 1794"/>
                  <a:gd name="T97" fmla="*/ T96 w 2121"/>
                  <a:gd name="T98" fmla="+- 0 2623 1501"/>
                  <a:gd name="T99" fmla="*/ 2623 h 2086"/>
                  <a:gd name="T100" fmla="+- 0 1797 1794"/>
                  <a:gd name="T101" fmla="*/ T100 w 2121"/>
                  <a:gd name="T102" fmla="+- 0 2463 1501"/>
                  <a:gd name="T103" fmla="*/ 2463 h 2086"/>
                  <a:gd name="T104" fmla="+- 0 1822 1794"/>
                  <a:gd name="T105" fmla="*/ T104 w 2121"/>
                  <a:gd name="T106" fmla="+- 0 2305 1501"/>
                  <a:gd name="T107" fmla="*/ 2305 h 2086"/>
                  <a:gd name="T108" fmla="+- 0 1872 1794"/>
                  <a:gd name="T109" fmla="*/ T108 w 2121"/>
                  <a:gd name="T110" fmla="+- 0 2151 1501"/>
                  <a:gd name="T111" fmla="*/ 2151 h 2086"/>
                  <a:gd name="T112" fmla="+- 0 1946 1794"/>
                  <a:gd name="T113" fmla="*/ T112 w 2121"/>
                  <a:gd name="T114" fmla="+- 0 2005 1501"/>
                  <a:gd name="T115" fmla="*/ 2005 h 2086"/>
                  <a:gd name="T116" fmla="+- 0 2046 1794"/>
                  <a:gd name="T117" fmla="*/ T116 w 2121"/>
                  <a:gd name="T118" fmla="+- 0 1869 1501"/>
                  <a:gd name="T119" fmla="*/ 1869 h 2086"/>
                  <a:gd name="T120" fmla="+- 0 2169 1794"/>
                  <a:gd name="T121" fmla="*/ T120 w 2121"/>
                  <a:gd name="T122" fmla="+- 0 1748 1501"/>
                  <a:gd name="T123" fmla="*/ 1748 h 2086"/>
                  <a:gd name="T124" fmla="+- 0 2307 1794"/>
                  <a:gd name="T125" fmla="*/ T124 w 2121"/>
                  <a:gd name="T126" fmla="+- 0 1650 1501"/>
                  <a:gd name="T127" fmla="*/ 1650 h 2086"/>
                  <a:gd name="T128" fmla="+- 0 2455 1794"/>
                  <a:gd name="T129" fmla="*/ T128 w 2121"/>
                  <a:gd name="T130" fmla="+- 0 1577 1501"/>
                  <a:gd name="T131" fmla="*/ 1577 h 2086"/>
                  <a:gd name="T132" fmla="+- 0 2612 1794"/>
                  <a:gd name="T133" fmla="*/ T132 w 2121"/>
                  <a:gd name="T134" fmla="+- 0 1528 1501"/>
                  <a:gd name="T135" fmla="*/ 1528 h 2086"/>
                  <a:gd name="T136" fmla="+- 0 2773 1794"/>
                  <a:gd name="T137" fmla="*/ T136 w 2121"/>
                  <a:gd name="T138" fmla="+- 0 1504 1501"/>
                  <a:gd name="T139" fmla="*/ 1504 h 2086"/>
                  <a:gd name="T140" fmla="+- 0 2936 1794"/>
                  <a:gd name="T141" fmla="*/ T140 w 2121"/>
                  <a:gd name="T142" fmla="+- 0 1504 1501"/>
                  <a:gd name="T143" fmla="*/ 1504 h 2086"/>
                  <a:gd name="T144" fmla="+- 0 3097 1794"/>
                  <a:gd name="T145" fmla="*/ T144 w 2121"/>
                  <a:gd name="T146" fmla="+- 0 1528 1501"/>
                  <a:gd name="T147" fmla="*/ 1528 h 2086"/>
                  <a:gd name="T148" fmla="+- 0 3253 1794"/>
                  <a:gd name="T149" fmla="*/ T148 w 2121"/>
                  <a:gd name="T150" fmla="+- 0 1577 1501"/>
                  <a:gd name="T151" fmla="*/ 1577 h 2086"/>
                  <a:gd name="T152" fmla="+- 0 3402 1794"/>
                  <a:gd name="T153" fmla="*/ T152 w 2121"/>
                  <a:gd name="T154" fmla="+- 0 1650 1501"/>
                  <a:gd name="T155" fmla="*/ 1650 h 2086"/>
                  <a:gd name="T156" fmla="+- 0 3540 1794"/>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5" name="Group 70"/>
            <p:cNvGrpSpPr>
              <a:grpSpLocks/>
            </p:cNvGrpSpPr>
            <p:nvPr/>
          </p:nvGrpSpPr>
          <p:grpSpPr bwMode="auto">
            <a:xfrm>
              <a:off x="910" y="1975"/>
              <a:ext cx="2121" cy="2086"/>
              <a:chOff x="910" y="1975"/>
              <a:chExt cx="2121" cy="2086"/>
            </a:xfrm>
          </p:grpSpPr>
          <p:sp>
            <p:nvSpPr>
              <p:cNvPr id="90160" name="Freeform 71"/>
              <p:cNvSpPr>
                <a:spLocks/>
              </p:cNvSpPr>
              <p:nvPr/>
            </p:nvSpPr>
            <p:spPr bwMode="auto">
              <a:xfrm>
                <a:off x="910" y="1975"/>
                <a:ext cx="2121" cy="2086"/>
              </a:xfrm>
              <a:custGeom>
                <a:avLst/>
                <a:gdLst>
                  <a:gd name="T0" fmla="+- 0 2780 910"/>
                  <a:gd name="T1" fmla="*/ T0 w 2121"/>
                  <a:gd name="T2" fmla="+- 0 2344 1975"/>
                  <a:gd name="T3" fmla="*/ 2344 h 2086"/>
                  <a:gd name="T4" fmla="+- 0 2879 910"/>
                  <a:gd name="T5" fmla="*/ T4 w 2121"/>
                  <a:gd name="T6" fmla="+- 0 2479 1975"/>
                  <a:gd name="T7" fmla="*/ 2479 h 2086"/>
                  <a:gd name="T8" fmla="+- 0 2954 910"/>
                  <a:gd name="T9" fmla="*/ T8 w 2121"/>
                  <a:gd name="T10" fmla="+- 0 2626 1975"/>
                  <a:gd name="T11" fmla="*/ 2626 h 2086"/>
                  <a:gd name="T12" fmla="+- 0 3003 910"/>
                  <a:gd name="T13" fmla="*/ T12 w 2121"/>
                  <a:gd name="T14" fmla="+- 0 2780 1975"/>
                  <a:gd name="T15" fmla="*/ 2780 h 2086"/>
                  <a:gd name="T16" fmla="+- 0 3028 910"/>
                  <a:gd name="T17" fmla="*/ T16 w 2121"/>
                  <a:gd name="T18" fmla="+- 0 2938 1975"/>
                  <a:gd name="T19" fmla="*/ 2938 h 2086"/>
                  <a:gd name="T20" fmla="+- 0 3028 910"/>
                  <a:gd name="T21" fmla="*/ T20 w 2121"/>
                  <a:gd name="T22" fmla="+- 0 3098 1975"/>
                  <a:gd name="T23" fmla="*/ 3098 h 2086"/>
                  <a:gd name="T24" fmla="+- 0 3003 910"/>
                  <a:gd name="T25" fmla="*/ T24 w 2121"/>
                  <a:gd name="T26" fmla="+- 0 3256 1975"/>
                  <a:gd name="T27" fmla="*/ 3256 h 2086"/>
                  <a:gd name="T28" fmla="+- 0 2954 910"/>
                  <a:gd name="T29" fmla="*/ T28 w 2121"/>
                  <a:gd name="T30" fmla="+- 0 3410 1975"/>
                  <a:gd name="T31" fmla="*/ 3410 h 2086"/>
                  <a:gd name="T32" fmla="+- 0 2879 910"/>
                  <a:gd name="T33" fmla="*/ T32 w 2121"/>
                  <a:gd name="T34" fmla="+- 0 3557 1975"/>
                  <a:gd name="T35" fmla="*/ 3557 h 2086"/>
                  <a:gd name="T36" fmla="+- 0 2780 910"/>
                  <a:gd name="T37" fmla="*/ T36 w 2121"/>
                  <a:gd name="T38" fmla="+- 0 3692 1975"/>
                  <a:gd name="T39" fmla="*/ 3692 h 2086"/>
                  <a:gd name="T40" fmla="+- 0 2657 910"/>
                  <a:gd name="T41" fmla="*/ T40 w 2121"/>
                  <a:gd name="T42" fmla="+- 0 3813 1975"/>
                  <a:gd name="T43" fmla="*/ 3813 h 2086"/>
                  <a:gd name="T44" fmla="+- 0 2519 910"/>
                  <a:gd name="T45" fmla="*/ T44 w 2121"/>
                  <a:gd name="T46" fmla="+- 0 3911 1975"/>
                  <a:gd name="T47" fmla="*/ 3911 h 2086"/>
                  <a:gd name="T48" fmla="+- 0 2370 910"/>
                  <a:gd name="T49" fmla="*/ T48 w 2121"/>
                  <a:gd name="T50" fmla="+- 0 3984 1975"/>
                  <a:gd name="T51" fmla="*/ 3984 h 2086"/>
                  <a:gd name="T52" fmla="+- 0 2213 910"/>
                  <a:gd name="T53" fmla="*/ T52 w 2121"/>
                  <a:gd name="T54" fmla="+- 0 4033 1975"/>
                  <a:gd name="T55" fmla="*/ 4033 h 2086"/>
                  <a:gd name="T56" fmla="+- 0 2052 910"/>
                  <a:gd name="T57" fmla="*/ T56 w 2121"/>
                  <a:gd name="T58" fmla="+- 0 4058 1975"/>
                  <a:gd name="T59" fmla="*/ 4058 h 2086"/>
                  <a:gd name="T60" fmla="+- 0 1890 910"/>
                  <a:gd name="T61" fmla="*/ T60 w 2121"/>
                  <a:gd name="T62" fmla="+- 0 4058 1975"/>
                  <a:gd name="T63" fmla="*/ 4058 h 2086"/>
                  <a:gd name="T64" fmla="+- 0 1728 910"/>
                  <a:gd name="T65" fmla="*/ T64 w 2121"/>
                  <a:gd name="T66" fmla="+- 0 4033 1975"/>
                  <a:gd name="T67" fmla="*/ 4033 h 2086"/>
                  <a:gd name="T68" fmla="+- 0 1572 910"/>
                  <a:gd name="T69" fmla="*/ T68 w 2121"/>
                  <a:gd name="T70" fmla="+- 0 3984 1975"/>
                  <a:gd name="T71" fmla="*/ 3984 h 2086"/>
                  <a:gd name="T72" fmla="+- 0 1423 910"/>
                  <a:gd name="T73" fmla="*/ T72 w 2121"/>
                  <a:gd name="T74" fmla="+- 0 3911 1975"/>
                  <a:gd name="T75" fmla="*/ 3911 h 2086"/>
                  <a:gd name="T76" fmla="+- 0 1285 910"/>
                  <a:gd name="T77" fmla="*/ T76 w 2121"/>
                  <a:gd name="T78" fmla="+- 0 3813 1975"/>
                  <a:gd name="T79" fmla="*/ 3813 h 2086"/>
                  <a:gd name="T80" fmla="+- 0 1162 910"/>
                  <a:gd name="T81" fmla="*/ T80 w 2121"/>
                  <a:gd name="T82" fmla="+- 0 3692 1975"/>
                  <a:gd name="T83" fmla="*/ 3692 h 2086"/>
                  <a:gd name="T84" fmla="+- 0 1063 910"/>
                  <a:gd name="T85" fmla="*/ T84 w 2121"/>
                  <a:gd name="T86" fmla="+- 0 3557 1975"/>
                  <a:gd name="T87" fmla="*/ 3557 h 2086"/>
                  <a:gd name="T88" fmla="+- 0 988 910"/>
                  <a:gd name="T89" fmla="*/ T88 w 2121"/>
                  <a:gd name="T90" fmla="+- 0 3410 1975"/>
                  <a:gd name="T91" fmla="*/ 3410 h 2086"/>
                  <a:gd name="T92" fmla="+- 0 938 910"/>
                  <a:gd name="T93" fmla="*/ T92 w 2121"/>
                  <a:gd name="T94" fmla="+- 0 3256 1975"/>
                  <a:gd name="T95" fmla="*/ 3256 h 2086"/>
                  <a:gd name="T96" fmla="+- 0 914 910"/>
                  <a:gd name="T97" fmla="*/ T96 w 2121"/>
                  <a:gd name="T98" fmla="+- 0 3098 1975"/>
                  <a:gd name="T99" fmla="*/ 3098 h 2086"/>
                  <a:gd name="T100" fmla="+- 0 914 910"/>
                  <a:gd name="T101" fmla="*/ T100 w 2121"/>
                  <a:gd name="T102" fmla="+- 0 2938 1975"/>
                  <a:gd name="T103" fmla="*/ 2938 h 2086"/>
                  <a:gd name="T104" fmla="+- 0 938 910"/>
                  <a:gd name="T105" fmla="*/ T104 w 2121"/>
                  <a:gd name="T106" fmla="+- 0 2780 1975"/>
                  <a:gd name="T107" fmla="*/ 2780 h 2086"/>
                  <a:gd name="T108" fmla="+- 0 988 910"/>
                  <a:gd name="T109" fmla="*/ T108 w 2121"/>
                  <a:gd name="T110" fmla="+- 0 2626 1975"/>
                  <a:gd name="T111" fmla="*/ 2626 h 2086"/>
                  <a:gd name="T112" fmla="+- 0 1063 910"/>
                  <a:gd name="T113" fmla="*/ T112 w 2121"/>
                  <a:gd name="T114" fmla="+- 0 2479 1975"/>
                  <a:gd name="T115" fmla="*/ 2479 h 2086"/>
                  <a:gd name="T116" fmla="+- 0 1162 910"/>
                  <a:gd name="T117" fmla="*/ T116 w 2121"/>
                  <a:gd name="T118" fmla="+- 0 2344 1975"/>
                  <a:gd name="T119" fmla="*/ 2344 h 2086"/>
                  <a:gd name="T120" fmla="+- 0 1285 910"/>
                  <a:gd name="T121" fmla="*/ T120 w 2121"/>
                  <a:gd name="T122" fmla="+- 0 2223 1975"/>
                  <a:gd name="T123" fmla="*/ 2223 h 2086"/>
                  <a:gd name="T124" fmla="+- 0 1423 910"/>
                  <a:gd name="T125" fmla="*/ T124 w 2121"/>
                  <a:gd name="T126" fmla="+- 0 2125 1975"/>
                  <a:gd name="T127" fmla="*/ 2125 h 2086"/>
                  <a:gd name="T128" fmla="+- 0 1572 910"/>
                  <a:gd name="T129" fmla="*/ T128 w 2121"/>
                  <a:gd name="T130" fmla="+- 0 2052 1975"/>
                  <a:gd name="T131" fmla="*/ 2052 h 2086"/>
                  <a:gd name="T132" fmla="+- 0 1728 910"/>
                  <a:gd name="T133" fmla="*/ T132 w 2121"/>
                  <a:gd name="T134" fmla="+- 0 2003 1975"/>
                  <a:gd name="T135" fmla="*/ 2003 h 2086"/>
                  <a:gd name="T136" fmla="+- 0 1890 910"/>
                  <a:gd name="T137" fmla="*/ T136 w 2121"/>
                  <a:gd name="T138" fmla="+- 0 1978 1975"/>
                  <a:gd name="T139" fmla="*/ 1978 h 2086"/>
                  <a:gd name="T140" fmla="+- 0 2052 910"/>
                  <a:gd name="T141" fmla="*/ T140 w 2121"/>
                  <a:gd name="T142" fmla="+- 0 1978 1975"/>
                  <a:gd name="T143" fmla="*/ 1978 h 2086"/>
                  <a:gd name="T144" fmla="+- 0 2213 910"/>
                  <a:gd name="T145" fmla="*/ T144 w 2121"/>
                  <a:gd name="T146" fmla="+- 0 2003 1975"/>
                  <a:gd name="T147" fmla="*/ 2003 h 2086"/>
                  <a:gd name="T148" fmla="+- 0 2370 910"/>
                  <a:gd name="T149" fmla="*/ T148 w 2121"/>
                  <a:gd name="T150" fmla="+- 0 2052 1975"/>
                  <a:gd name="T151" fmla="*/ 2052 h 2086"/>
                  <a:gd name="T152" fmla="+- 0 2519 910"/>
                  <a:gd name="T153" fmla="*/ T152 w 2121"/>
                  <a:gd name="T154" fmla="+- 0 2125 1975"/>
                  <a:gd name="T155" fmla="*/ 2125 h 2086"/>
                  <a:gd name="T156" fmla="+- 0 2657 910"/>
                  <a:gd name="T157" fmla="*/ T156 w 2121"/>
                  <a:gd name="T158" fmla="+- 0 2223 1975"/>
                  <a:gd name="T159" fmla="*/ 2223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6"/>
                    </a:moveTo>
                    <a:lnTo>
                      <a:pt x="1870" y="369"/>
                    </a:lnTo>
                    <a:lnTo>
                      <a:pt x="1923" y="435"/>
                    </a:lnTo>
                    <a:lnTo>
                      <a:pt x="1969" y="504"/>
                    </a:lnTo>
                    <a:lnTo>
                      <a:pt x="2010" y="576"/>
                    </a:lnTo>
                    <a:lnTo>
                      <a:pt x="2044" y="651"/>
                    </a:lnTo>
                    <a:lnTo>
                      <a:pt x="2072" y="727"/>
                    </a:lnTo>
                    <a:lnTo>
                      <a:pt x="2093" y="805"/>
                    </a:lnTo>
                    <a:lnTo>
                      <a:pt x="2109" y="883"/>
                    </a:lnTo>
                    <a:lnTo>
                      <a:pt x="2118" y="963"/>
                    </a:lnTo>
                    <a:lnTo>
                      <a:pt x="2121" y="1043"/>
                    </a:lnTo>
                    <a:lnTo>
                      <a:pt x="2118" y="1123"/>
                    </a:lnTo>
                    <a:lnTo>
                      <a:pt x="2109" y="1203"/>
                    </a:lnTo>
                    <a:lnTo>
                      <a:pt x="2093" y="1281"/>
                    </a:lnTo>
                    <a:lnTo>
                      <a:pt x="2072" y="1359"/>
                    </a:lnTo>
                    <a:lnTo>
                      <a:pt x="2044" y="1435"/>
                    </a:lnTo>
                    <a:lnTo>
                      <a:pt x="2010" y="1510"/>
                    </a:lnTo>
                    <a:lnTo>
                      <a:pt x="1969" y="1582"/>
                    </a:lnTo>
                    <a:lnTo>
                      <a:pt x="1923" y="1651"/>
                    </a:lnTo>
                    <a:lnTo>
                      <a:pt x="1870" y="1717"/>
                    </a:lnTo>
                    <a:lnTo>
                      <a:pt x="1811" y="1780"/>
                    </a:lnTo>
                    <a:lnTo>
                      <a:pt x="1747" y="1838"/>
                    </a:lnTo>
                    <a:lnTo>
                      <a:pt x="1679" y="1890"/>
                    </a:lnTo>
                    <a:lnTo>
                      <a:pt x="1609" y="1936"/>
                    </a:lnTo>
                    <a:lnTo>
                      <a:pt x="1536" y="1976"/>
                    </a:lnTo>
                    <a:lnTo>
                      <a:pt x="1460" y="2009"/>
                    </a:lnTo>
                    <a:lnTo>
                      <a:pt x="1382" y="2037"/>
                    </a:lnTo>
                    <a:lnTo>
                      <a:pt x="1303" y="2058"/>
                    </a:lnTo>
                    <a:lnTo>
                      <a:pt x="1223" y="2073"/>
                    </a:lnTo>
                    <a:lnTo>
                      <a:pt x="1142" y="2083"/>
                    </a:lnTo>
                    <a:lnTo>
                      <a:pt x="1061" y="2086"/>
                    </a:lnTo>
                    <a:lnTo>
                      <a:pt x="980" y="2083"/>
                    </a:lnTo>
                    <a:lnTo>
                      <a:pt x="899" y="2073"/>
                    </a:lnTo>
                    <a:lnTo>
                      <a:pt x="818" y="2058"/>
                    </a:lnTo>
                    <a:lnTo>
                      <a:pt x="739" y="2037"/>
                    </a:lnTo>
                    <a:lnTo>
                      <a:pt x="662" y="2009"/>
                    </a:lnTo>
                    <a:lnTo>
                      <a:pt x="586" y="1976"/>
                    </a:lnTo>
                    <a:lnTo>
                      <a:pt x="513" y="1936"/>
                    </a:lnTo>
                    <a:lnTo>
                      <a:pt x="442" y="1890"/>
                    </a:lnTo>
                    <a:lnTo>
                      <a:pt x="375" y="1838"/>
                    </a:lnTo>
                    <a:lnTo>
                      <a:pt x="311" y="1780"/>
                    </a:lnTo>
                    <a:lnTo>
                      <a:pt x="252" y="1717"/>
                    </a:lnTo>
                    <a:lnTo>
                      <a:pt x="199" y="1651"/>
                    </a:lnTo>
                    <a:lnTo>
                      <a:pt x="153" y="1582"/>
                    </a:lnTo>
                    <a:lnTo>
                      <a:pt x="112" y="1510"/>
                    </a:lnTo>
                    <a:lnTo>
                      <a:pt x="78" y="1435"/>
                    </a:lnTo>
                    <a:lnTo>
                      <a:pt x="50" y="1359"/>
                    </a:lnTo>
                    <a:lnTo>
                      <a:pt x="28" y="1281"/>
                    </a:lnTo>
                    <a:lnTo>
                      <a:pt x="13" y="1203"/>
                    </a:lnTo>
                    <a:lnTo>
                      <a:pt x="4" y="1123"/>
                    </a:lnTo>
                    <a:lnTo>
                      <a:pt x="0" y="1043"/>
                    </a:lnTo>
                    <a:lnTo>
                      <a:pt x="4" y="963"/>
                    </a:lnTo>
                    <a:lnTo>
                      <a:pt x="13" y="883"/>
                    </a:lnTo>
                    <a:lnTo>
                      <a:pt x="28" y="805"/>
                    </a:lnTo>
                    <a:lnTo>
                      <a:pt x="50" y="727"/>
                    </a:lnTo>
                    <a:lnTo>
                      <a:pt x="78" y="651"/>
                    </a:lnTo>
                    <a:lnTo>
                      <a:pt x="112" y="576"/>
                    </a:lnTo>
                    <a:lnTo>
                      <a:pt x="153" y="504"/>
                    </a:lnTo>
                    <a:lnTo>
                      <a:pt x="199" y="435"/>
                    </a:lnTo>
                    <a:lnTo>
                      <a:pt x="252" y="369"/>
                    </a:lnTo>
                    <a:lnTo>
                      <a:pt x="311" y="306"/>
                    </a:lnTo>
                    <a:lnTo>
                      <a:pt x="375" y="248"/>
                    </a:lnTo>
                    <a:lnTo>
                      <a:pt x="442" y="196"/>
                    </a:lnTo>
                    <a:lnTo>
                      <a:pt x="513" y="150"/>
                    </a:lnTo>
                    <a:lnTo>
                      <a:pt x="586" y="110"/>
                    </a:lnTo>
                    <a:lnTo>
                      <a:pt x="662" y="77"/>
                    </a:lnTo>
                    <a:lnTo>
                      <a:pt x="739" y="49"/>
                    </a:lnTo>
                    <a:lnTo>
                      <a:pt x="818" y="28"/>
                    </a:lnTo>
                    <a:lnTo>
                      <a:pt x="899" y="13"/>
                    </a:lnTo>
                    <a:lnTo>
                      <a:pt x="980" y="3"/>
                    </a:lnTo>
                    <a:lnTo>
                      <a:pt x="1061" y="0"/>
                    </a:lnTo>
                    <a:lnTo>
                      <a:pt x="1142" y="3"/>
                    </a:lnTo>
                    <a:lnTo>
                      <a:pt x="1223" y="13"/>
                    </a:lnTo>
                    <a:lnTo>
                      <a:pt x="1303" y="28"/>
                    </a:lnTo>
                    <a:lnTo>
                      <a:pt x="1382" y="49"/>
                    </a:lnTo>
                    <a:lnTo>
                      <a:pt x="1460" y="77"/>
                    </a:lnTo>
                    <a:lnTo>
                      <a:pt x="1536" y="110"/>
                    </a:lnTo>
                    <a:lnTo>
                      <a:pt x="1609" y="150"/>
                    </a:lnTo>
                    <a:lnTo>
                      <a:pt x="1679" y="196"/>
                    </a:lnTo>
                    <a:lnTo>
                      <a:pt x="1747" y="248"/>
                    </a:lnTo>
                    <a:lnTo>
                      <a:pt x="1811" y="306"/>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6" name="Group 68"/>
            <p:cNvGrpSpPr>
              <a:grpSpLocks/>
            </p:cNvGrpSpPr>
            <p:nvPr/>
          </p:nvGrpSpPr>
          <p:grpSpPr bwMode="auto">
            <a:xfrm>
              <a:off x="27" y="1501"/>
              <a:ext cx="2121" cy="2086"/>
              <a:chOff x="27" y="1501"/>
              <a:chExt cx="2121" cy="2086"/>
            </a:xfrm>
          </p:grpSpPr>
          <p:sp>
            <p:nvSpPr>
              <p:cNvPr id="90159" name="Freeform 69"/>
              <p:cNvSpPr>
                <a:spLocks/>
              </p:cNvSpPr>
              <p:nvPr/>
            </p:nvSpPr>
            <p:spPr bwMode="auto">
              <a:xfrm>
                <a:off x="27" y="1501"/>
                <a:ext cx="2121" cy="2086"/>
              </a:xfrm>
              <a:custGeom>
                <a:avLst/>
                <a:gdLst>
                  <a:gd name="T0" fmla="+- 0 1896 27"/>
                  <a:gd name="T1" fmla="*/ T0 w 2121"/>
                  <a:gd name="T2" fmla="+- 0 1869 1501"/>
                  <a:gd name="T3" fmla="*/ 1869 h 2086"/>
                  <a:gd name="T4" fmla="+- 0 1996 27"/>
                  <a:gd name="T5" fmla="*/ T4 w 2121"/>
                  <a:gd name="T6" fmla="+- 0 2005 1501"/>
                  <a:gd name="T7" fmla="*/ 2005 h 2086"/>
                  <a:gd name="T8" fmla="+- 0 2070 27"/>
                  <a:gd name="T9" fmla="*/ T8 w 2121"/>
                  <a:gd name="T10" fmla="+- 0 2151 1501"/>
                  <a:gd name="T11" fmla="*/ 2151 h 2086"/>
                  <a:gd name="T12" fmla="+- 0 2120 27"/>
                  <a:gd name="T13" fmla="*/ T12 w 2121"/>
                  <a:gd name="T14" fmla="+- 0 2305 1501"/>
                  <a:gd name="T15" fmla="*/ 2305 h 2086"/>
                  <a:gd name="T16" fmla="+- 0 2145 27"/>
                  <a:gd name="T17" fmla="*/ T16 w 2121"/>
                  <a:gd name="T18" fmla="+- 0 2463 1501"/>
                  <a:gd name="T19" fmla="*/ 2463 h 2086"/>
                  <a:gd name="T20" fmla="+- 0 2145 27"/>
                  <a:gd name="T21" fmla="*/ T20 w 2121"/>
                  <a:gd name="T22" fmla="+- 0 2623 1501"/>
                  <a:gd name="T23" fmla="*/ 2623 h 2086"/>
                  <a:gd name="T24" fmla="+- 0 2120 27"/>
                  <a:gd name="T25" fmla="*/ T24 w 2121"/>
                  <a:gd name="T26" fmla="+- 0 2782 1501"/>
                  <a:gd name="T27" fmla="*/ 2782 h 2086"/>
                  <a:gd name="T28" fmla="+- 0 2070 27"/>
                  <a:gd name="T29" fmla="*/ T28 w 2121"/>
                  <a:gd name="T30" fmla="+- 0 2936 1501"/>
                  <a:gd name="T31" fmla="*/ 2936 h 2086"/>
                  <a:gd name="T32" fmla="+- 0 1996 27"/>
                  <a:gd name="T33" fmla="*/ T32 w 2121"/>
                  <a:gd name="T34" fmla="+- 0 3082 1501"/>
                  <a:gd name="T35" fmla="*/ 3082 h 2086"/>
                  <a:gd name="T36" fmla="+- 0 1896 27"/>
                  <a:gd name="T37" fmla="*/ T36 w 2121"/>
                  <a:gd name="T38" fmla="+- 0 3218 1501"/>
                  <a:gd name="T39" fmla="*/ 3218 h 2086"/>
                  <a:gd name="T40" fmla="+- 0 1773 27"/>
                  <a:gd name="T41" fmla="*/ T40 w 2121"/>
                  <a:gd name="T42" fmla="+- 0 3339 1501"/>
                  <a:gd name="T43" fmla="*/ 3339 h 2086"/>
                  <a:gd name="T44" fmla="+- 0 1635 27"/>
                  <a:gd name="T45" fmla="*/ T44 w 2121"/>
                  <a:gd name="T46" fmla="+- 0 3436 1501"/>
                  <a:gd name="T47" fmla="*/ 3436 h 2086"/>
                  <a:gd name="T48" fmla="+- 0 1486 27"/>
                  <a:gd name="T49" fmla="*/ T48 w 2121"/>
                  <a:gd name="T50" fmla="+- 0 3510 1501"/>
                  <a:gd name="T51" fmla="*/ 3510 h 2086"/>
                  <a:gd name="T52" fmla="+- 0 1330 27"/>
                  <a:gd name="T53" fmla="*/ T52 w 2121"/>
                  <a:gd name="T54" fmla="+- 0 3558 1501"/>
                  <a:gd name="T55" fmla="*/ 3558 h 2086"/>
                  <a:gd name="T56" fmla="+- 0 1169 27"/>
                  <a:gd name="T57" fmla="*/ T56 w 2121"/>
                  <a:gd name="T58" fmla="+- 0 3583 1501"/>
                  <a:gd name="T59" fmla="*/ 3583 h 2086"/>
                  <a:gd name="T60" fmla="+- 0 1006 27"/>
                  <a:gd name="T61" fmla="*/ T60 w 2121"/>
                  <a:gd name="T62" fmla="+- 0 3583 1501"/>
                  <a:gd name="T63" fmla="*/ 3583 h 2086"/>
                  <a:gd name="T64" fmla="+- 0 845 27"/>
                  <a:gd name="T65" fmla="*/ T64 w 2121"/>
                  <a:gd name="T66" fmla="+- 0 3558 1501"/>
                  <a:gd name="T67" fmla="*/ 3558 h 2086"/>
                  <a:gd name="T68" fmla="+- 0 688 27"/>
                  <a:gd name="T69" fmla="*/ T68 w 2121"/>
                  <a:gd name="T70" fmla="+- 0 3510 1501"/>
                  <a:gd name="T71" fmla="*/ 3510 h 2086"/>
                  <a:gd name="T72" fmla="+- 0 540 27"/>
                  <a:gd name="T73" fmla="*/ T72 w 2121"/>
                  <a:gd name="T74" fmla="+- 0 3436 1501"/>
                  <a:gd name="T75" fmla="*/ 3436 h 2086"/>
                  <a:gd name="T76" fmla="+- 0 402 27"/>
                  <a:gd name="T77" fmla="*/ T76 w 2121"/>
                  <a:gd name="T78" fmla="+- 0 3339 1501"/>
                  <a:gd name="T79" fmla="*/ 3339 h 2086"/>
                  <a:gd name="T80" fmla="+- 0 279 27"/>
                  <a:gd name="T81" fmla="*/ T80 w 2121"/>
                  <a:gd name="T82" fmla="+- 0 3218 1501"/>
                  <a:gd name="T83" fmla="*/ 3218 h 2086"/>
                  <a:gd name="T84" fmla="+- 0 179 27"/>
                  <a:gd name="T85" fmla="*/ T84 w 2121"/>
                  <a:gd name="T86" fmla="+- 0 3082 1501"/>
                  <a:gd name="T87" fmla="*/ 3082 h 2086"/>
                  <a:gd name="T88" fmla="+- 0 105 27"/>
                  <a:gd name="T89" fmla="*/ T88 w 2121"/>
                  <a:gd name="T90" fmla="+- 0 2936 1501"/>
                  <a:gd name="T91" fmla="*/ 2936 h 2086"/>
                  <a:gd name="T92" fmla="+- 0 55 27"/>
                  <a:gd name="T93" fmla="*/ T92 w 2121"/>
                  <a:gd name="T94" fmla="+- 0 2782 1501"/>
                  <a:gd name="T95" fmla="*/ 2782 h 2086"/>
                  <a:gd name="T96" fmla="+- 0 30 27"/>
                  <a:gd name="T97" fmla="*/ T96 w 2121"/>
                  <a:gd name="T98" fmla="+- 0 2623 1501"/>
                  <a:gd name="T99" fmla="*/ 2623 h 2086"/>
                  <a:gd name="T100" fmla="+- 0 30 27"/>
                  <a:gd name="T101" fmla="*/ T100 w 2121"/>
                  <a:gd name="T102" fmla="+- 0 2463 1501"/>
                  <a:gd name="T103" fmla="*/ 2463 h 2086"/>
                  <a:gd name="T104" fmla="+- 0 55 27"/>
                  <a:gd name="T105" fmla="*/ T104 w 2121"/>
                  <a:gd name="T106" fmla="+- 0 2305 1501"/>
                  <a:gd name="T107" fmla="*/ 2305 h 2086"/>
                  <a:gd name="T108" fmla="+- 0 105 27"/>
                  <a:gd name="T109" fmla="*/ T108 w 2121"/>
                  <a:gd name="T110" fmla="+- 0 2151 1501"/>
                  <a:gd name="T111" fmla="*/ 2151 h 2086"/>
                  <a:gd name="T112" fmla="+- 0 179 27"/>
                  <a:gd name="T113" fmla="*/ T112 w 2121"/>
                  <a:gd name="T114" fmla="+- 0 2005 1501"/>
                  <a:gd name="T115" fmla="*/ 2005 h 2086"/>
                  <a:gd name="T116" fmla="+- 0 279 27"/>
                  <a:gd name="T117" fmla="*/ T116 w 2121"/>
                  <a:gd name="T118" fmla="+- 0 1869 1501"/>
                  <a:gd name="T119" fmla="*/ 1869 h 2086"/>
                  <a:gd name="T120" fmla="+- 0 402 27"/>
                  <a:gd name="T121" fmla="*/ T120 w 2121"/>
                  <a:gd name="T122" fmla="+- 0 1748 1501"/>
                  <a:gd name="T123" fmla="*/ 1748 h 2086"/>
                  <a:gd name="T124" fmla="+- 0 540 27"/>
                  <a:gd name="T125" fmla="*/ T124 w 2121"/>
                  <a:gd name="T126" fmla="+- 0 1650 1501"/>
                  <a:gd name="T127" fmla="*/ 1650 h 2086"/>
                  <a:gd name="T128" fmla="+- 0 688 27"/>
                  <a:gd name="T129" fmla="*/ T128 w 2121"/>
                  <a:gd name="T130" fmla="+- 0 1577 1501"/>
                  <a:gd name="T131" fmla="*/ 1577 h 2086"/>
                  <a:gd name="T132" fmla="+- 0 845 27"/>
                  <a:gd name="T133" fmla="*/ T132 w 2121"/>
                  <a:gd name="T134" fmla="+- 0 1528 1501"/>
                  <a:gd name="T135" fmla="*/ 1528 h 2086"/>
                  <a:gd name="T136" fmla="+- 0 1006 27"/>
                  <a:gd name="T137" fmla="*/ T136 w 2121"/>
                  <a:gd name="T138" fmla="+- 0 1504 1501"/>
                  <a:gd name="T139" fmla="*/ 1504 h 2086"/>
                  <a:gd name="T140" fmla="+- 0 1169 27"/>
                  <a:gd name="T141" fmla="*/ T140 w 2121"/>
                  <a:gd name="T142" fmla="+- 0 1504 1501"/>
                  <a:gd name="T143" fmla="*/ 1504 h 2086"/>
                  <a:gd name="T144" fmla="+- 0 1330 27"/>
                  <a:gd name="T145" fmla="*/ T144 w 2121"/>
                  <a:gd name="T146" fmla="+- 0 1528 1501"/>
                  <a:gd name="T147" fmla="*/ 1528 h 2086"/>
                  <a:gd name="T148" fmla="+- 0 1486 27"/>
                  <a:gd name="T149" fmla="*/ T148 w 2121"/>
                  <a:gd name="T150" fmla="+- 0 1577 1501"/>
                  <a:gd name="T151" fmla="*/ 1577 h 2086"/>
                  <a:gd name="T152" fmla="+- 0 1635 27"/>
                  <a:gd name="T153" fmla="*/ T152 w 2121"/>
                  <a:gd name="T154" fmla="+- 0 1650 1501"/>
                  <a:gd name="T155" fmla="*/ 1650 h 2086"/>
                  <a:gd name="T156" fmla="+- 0 1773 27"/>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7" name="Group 53"/>
            <p:cNvGrpSpPr>
              <a:grpSpLocks/>
            </p:cNvGrpSpPr>
            <p:nvPr/>
          </p:nvGrpSpPr>
          <p:grpSpPr bwMode="auto">
            <a:xfrm>
              <a:off x="27" y="505"/>
              <a:ext cx="2121" cy="2086"/>
              <a:chOff x="27" y="505"/>
              <a:chExt cx="2121" cy="2086"/>
            </a:xfrm>
          </p:grpSpPr>
          <p:sp>
            <p:nvSpPr>
              <p:cNvPr id="90138" name="Freeform 67"/>
              <p:cNvSpPr>
                <a:spLocks/>
              </p:cNvSpPr>
              <p:nvPr/>
            </p:nvSpPr>
            <p:spPr bwMode="auto">
              <a:xfrm>
                <a:off x="27" y="505"/>
                <a:ext cx="2121" cy="2086"/>
              </a:xfrm>
              <a:custGeom>
                <a:avLst/>
                <a:gdLst>
                  <a:gd name="T0" fmla="+- 0 1896 27"/>
                  <a:gd name="T1" fmla="*/ T0 w 2121"/>
                  <a:gd name="T2" fmla="+- 0 873 505"/>
                  <a:gd name="T3" fmla="*/ 873 h 2086"/>
                  <a:gd name="T4" fmla="+- 0 1996 27"/>
                  <a:gd name="T5" fmla="*/ T4 w 2121"/>
                  <a:gd name="T6" fmla="+- 0 1009 505"/>
                  <a:gd name="T7" fmla="*/ 1009 h 2086"/>
                  <a:gd name="T8" fmla="+- 0 2070 27"/>
                  <a:gd name="T9" fmla="*/ T8 w 2121"/>
                  <a:gd name="T10" fmla="+- 0 1155 505"/>
                  <a:gd name="T11" fmla="*/ 1155 h 2086"/>
                  <a:gd name="T12" fmla="+- 0 2120 27"/>
                  <a:gd name="T13" fmla="*/ T12 w 2121"/>
                  <a:gd name="T14" fmla="+- 0 1309 505"/>
                  <a:gd name="T15" fmla="*/ 1309 h 2086"/>
                  <a:gd name="T16" fmla="+- 0 2145 27"/>
                  <a:gd name="T17" fmla="*/ T16 w 2121"/>
                  <a:gd name="T18" fmla="+- 0 1467 505"/>
                  <a:gd name="T19" fmla="*/ 1467 h 2086"/>
                  <a:gd name="T20" fmla="+- 0 2145 27"/>
                  <a:gd name="T21" fmla="*/ T20 w 2121"/>
                  <a:gd name="T22" fmla="+- 0 1627 505"/>
                  <a:gd name="T23" fmla="*/ 1627 h 2086"/>
                  <a:gd name="T24" fmla="+- 0 2120 27"/>
                  <a:gd name="T25" fmla="*/ T24 w 2121"/>
                  <a:gd name="T26" fmla="+- 0 1786 505"/>
                  <a:gd name="T27" fmla="*/ 1786 h 2086"/>
                  <a:gd name="T28" fmla="+- 0 2070 27"/>
                  <a:gd name="T29" fmla="*/ T28 w 2121"/>
                  <a:gd name="T30" fmla="+- 0 1940 505"/>
                  <a:gd name="T31" fmla="*/ 1940 h 2086"/>
                  <a:gd name="T32" fmla="+- 0 1996 27"/>
                  <a:gd name="T33" fmla="*/ T32 w 2121"/>
                  <a:gd name="T34" fmla="+- 0 2086 505"/>
                  <a:gd name="T35" fmla="*/ 2086 h 2086"/>
                  <a:gd name="T36" fmla="+- 0 1896 27"/>
                  <a:gd name="T37" fmla="*/ T36 w 2121"/>
                  <a:gd name="T38" fmla="+- 0 2222 505"/>
                  <a:gd name="T39" fmla="*/ 2222 h 2086"/>
                  <a:gd name="T40" fmla="+- 0 1773 27"/>
                  <a:gd name="T41" fmla="*/ T40 w 2121"/>
                  <a:gd name="T42" fmla="+- 0 2343 505"/>
                  <a:gd name="T43" fmla="*/ 2343 h 2086"/>
                  <a:gd name="T44" fmla="+- 0 1635 27"/>
                  <a:gd name="T45" fmla="*/ T44 w 2121"/>
                  <a:gd name="T46" fmla="+- 0 2440 505"/>
                  <a:gd name="T47" fmla="*/ 2440 h 2086"/>
                  <a:gd name="T48" fmla="+- 0 1486 27"/>
                  <a:gd name="T49" fmla="*/ T48 w 2121"/>
                  <a:gd name="T50" fmla="+- 0 2514 505"/>
                  <a:gd name="T51" fmla="*/ 2514 h 2086"/>
                  <a:gd name="T52" fmla="+- 0 1330 27"/>
                  <a:gd name="T53" fmla="*/ T52 w 2121"/>
                  <a:gd name="T54" fmla="+- 0 2562 505"/>
                  <a:gd name="T55" fmla="*/ 2562 h 2086"/>
                  <a:gd name="T56" fmla="+- 0 1169 27"/>
                  <a:gd name="T57" fmla="*/ T56 w 2121"/>
                  <a:gd name="T58" fmla="+- 0 2587 505"/>
                  <a:gd name="T59" fmla="*/ 2587 h 2086"/>
                  <a:gd name="T60" fmla="+- 0 1006 27"/>
                  <a:gd name="T61" fmla="*/ T60 w 2121"/>
                  <a:gd name="T62" fmla="+- 0 2587 505"/>
                  <a:gd name="T63" fmla="*/ 2587 h 2086"/>
                  <a:gd name="T64" fmla="+- 0 845 27"/>
                  <a:gd name="T65" fmla="*/ T64 w 2121"/>
                  <a:gd name="T66" fmla="+- 0 2562 505"/>
                  <a:gd name="T67" fmla="*/ 2562 h 2086"/>
                  <a:gd name="T68" fmla="+- 0 688 27"/>
                  <a:gd name="T69" fmla="*/ T68 w 2121"/>
                  <a:gd name="T70" fmla="+- 0 2514 505"/>
                  <a:gd name="T71" fmla="*/ 2514 h 2086"/>
                  <a:gd name="T72" fmla="+- 0 540 27"/>
                  <a:gd name="T73" fmla="*/ T72 w 2121"/>
                  <a:gd name="T74" fmla="+- 0 2440 505"/>
                  <a:gd name="T75" fmla="*/ 2440 h 2086"/>
                  <a:gd name="T76" fmla="+- 0 402 27"/>
                  <a:gd name="T77" fmla="*/ T76 w 2121"/>
                  <a:gd name="T78" fmla="+- 0 2343 505"/>
                  <a:gd name="T79" fmla="*/ 2343 h 2086"/>
                  <a:gd name="T80" fmla="+- 0 279 27"/>
                  <a:gd name="T81" fmla="*/ T80 w 2121"/>
                  <a:gd name="T82" fmla="+- 0 2222 505"/>
                  <a:gd name="T83" fmla="*/ 2222 h 2086"/>
                  <a:gd name="T84" fmla="+- 0 179 27"/>
                  <a:gd name="T85" fmla="*/ T84 w 2121"/>
                  <a:gd name="T86" fmla="+- 0 2086 505"/>
                  <a:gd name="T87" fmla="*/ 2086 h 2086"/>
                  <a:gd name="T88" fmla="+- 0 105 27"/>
                  <a:gd name="T89" fmla="*/ T88 w 2121"/>
                  <a:gd name="T90" fmla="+- 0 1940 505"/>
                  <a:gd name="T91" fmla="*/ 1940 h 2086"/>
                  <a:gd name="T92" fmla="+- 0 55 27"/>
                  <a:gd name="T93" fmla="*/ T92 w 2121"/>
                  <a:gd name="T94" fmla="+- 0 1786 505"/>
                  <a:gd name="T95" fmla="*/ 1786 h 2086"/>
                  <a:gd name="T96" fmla="+- 0 30 27"/>
                  <a:gd name="T97" fmla="*/ T96 w 2121"/>
                  <a:gd name="T98" fmla="+- 0 1627 505"/>
                  <a:gd name="T99" fmla="*/ 1627 h 2086"/>
                  <a:gd name="T100" fmla="+- 0 30 27"/>
                  <a:gd name="T101" fmla="*/ T100 w 2121"/>
                  <a:gd name="T102" fmla="+- 0 1467 505"/>
                  <a:gd name="T103" fmla="*/ 1467 h 2086"/>
                  <a:gd name="T104" fmla="+- 0 55 27"/>
                  <a:gd name="T105" fmla="*/ T104 w 2121"/>
                  <a:gd name="T106" fmla="+- 0 1309 505"/>
                  <a:gd name="T107" fmla="*/ 1309 h 2086"/>
                  <a:gd name="T108" fmla="+- 0 105 27"/>
                  <a:gd name="T109" fmla="*/ T108 w 2121"/>
                  <a:gd name="T110" fmla="+- 0 1155 505"/>
                  <a:gd name="T111" fmla="*/ 1155 h 2086"/>
                  <a:gd name="T112" fmla="+- 0 179 27"/>
                  <a:gd name="T113" fmla="*/ T112 w 2121"/>
                  <a:gd name="T114" fmla="+- 0 1009 505"/>
                  <a:gd name="T115" fmla="*/ 1009 h 2086"/>
                  <a:gd name="T116" fmla="+- 0 279 27"/>
                  <a:gd name="T117" fmla="*/ T116 w 2121"/>
                  <a:gd name="T118" fmla="+- 0 873 505"/>
                  <a:gd name="T119" fmla="*/ 873 h 2086"/>
                  <a:gd name="T120" fmla="+- 0 402 27"/>
                  <a:gd name="T121" fmla="*/ T120 w 2121"/>
                  <a:gd name="T122" fmla="+- 0 752 505"/>
                  <a:gd name="T123" fmla="*/ 752 h 2086"/>
                  <a:gd name="T124" fmla="+- 0 540 27"/>
                  <a:gd name="T125" fmla="*/ T124 w 2121"/>
                  <a:gd name="T126" fmla="+- 0 654 505"/>
                  <a:gd name="T127" fmla="*/ 654 h 2086"/>
                  <a:gd name="T128" fmla="+- 0 688 27"/>
                  <a:gd name="T129" fmla="*/ T128 w 2121"/>
                  <a:gd name="T130" fmla="+- 0 581 505"/>
                  <a:gd name="T131" fmla="*/ 581 h 2086"/>
                  <a:gd name="T132" fmla="+- 0 845 27"/>
                  <a:gd name="T133" fmla="*/ T132 w 2121"/>
                  <a:gd name="T134" fmla="+- 0 532 505"/>
                  <a:gd name="T135" fmla="*/ 532 h 2086"/>
                  <a:gd name="T136" fmla="+- 0 1006 27"/>
                  <a:gd name="T137" fmla="*/ T136 w 2121"/>
                  <a:gd name="T138" fmla="+- 0 508 505"/>
                  <a:gd name="T139" fmla="*/ 508 h 2086"/>
                  <a:gd name="T140" fmla="+- 0 1169 27"/>
                  <a:gd name="T141" fmla="*/ T140 w 2121"/>
                  <a:gd name="T142" fmla="+- 0 508 505"/>
                  <a:gd name="T143" fmla="*/ 508 h 2086"/>
                  <a:gd name="T144" fmla="+- 0 1330 27"/>
                  <a:gd name="T145" fmla="*/ T144 w 2121"/>
                  <a:gd name="T146" fmla="+- 0 532 505"/>
                  <a:gd name="T147" fmla="*/ 532 h 2086"/>
                  <a:gd name="T148" fmla="+- 0 1486 27"/>
                  <a:gd name="T149" fmla="*/ T148 w 2121"/>
                  <a:gd name="T150" fmla="+- 0 581 505"/>
                  <a:gd name="T151" fmla="*/ 581 h 2086"/>
                  <a:gd name="T152" fmla="+- 0 1635 27"/>
                  <a:gd name="T153" fmla="*/ T152 w 2121"/>
                  <a:gd name="T154" fmla="+- 0 654 505"/>
                  <a:gd name="T155" fmla="*/ 654 h 2086"/>
                  <a:gd name="T156" fmla="+- 0 1773 27"/>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sp>
            <p:nvSpPr>
              <p:cNvPr id="90139" name="Text Box 66"/>
              <p:cNvSpPr txBox="1">
                <a:spLocks noChangeArrowheads="1"/>
              </p:cNvSpPr>
              <p:nvPr/>
            </p:nvSpPr>
            <p:spPr bwMode="auto">
              <a:xfrm>
                <a:off x="1448" y="246"/>
                <a:ext cx="103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Computer 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0" name="Text Box 65"/>
              <p:cNvSpPr txBox="1">
                <a:spLocks noChangeArrowheads="1"/>
              </p:cNvSpPr>
              <p:nvPr/>
            </p:nvSpPr>
            <p:spPr bwMode="auto">
              <a:xfrm>
                <a:off x="167" y="1301"/>
                <a:ext cx="682"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Engineering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1" name="Text Box 64"/>
              <p:cNvSpPr txBox="1">
                <a:spLocks noChangeArrowheads="1"/>
              </p:cNvSpPr>
              <p:nvPr/>
            </p:nvSpPr>
            <p:spPr bwMode="auto">
              <a:xfrm>
                <a:off x="1746" y="1370"/>
                <a:ext cx="49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Machine</a:t>
                </a:r>
                <a:endParaRPr kumimoji="0" lang="en-US" altLang="fr-FR" sz="1600" b="0" i="0" u="none" strike="noStrike" cap="none" normalizeH="0" baseline="0">
                  <a:ln>
                    <a:noFill/>
                  </a:ln>
                  <a:solidFill>
                    <a:schemeClr val="tx1"/>
                  </a:solidFill>
                  <a:effectLst/>
                </a:endParaRPr>
              </a:p>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2" name="Text Box 63"/>
              <p:cNvSpPr txBox="1">
                <a:spLocks noChangeArrowheads="1"/>
              </p:cNvSpPr>
              <p:nvPr/>
            </p:nvSpPr>
            <p:spPr bwMode="auto">
              <a:xfrm>
                <a:off x="3052" y="1301"/>
                <a:ext cx="77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Neuroscience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0" name="Text Box 62"/>
              <p:cNvSpPr txBox="1">
                <a:spLocks noChangeArrowheads="1"/>
              </p:cNvSpPr>
              <p:nvPr/>
            </p:nvSpPr>
            <p:spPr bwMode="auto">
              <a:xfrm>
                <a:off x="1228" y="1635"/>
                <a:ext cx="44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Optimal</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Control</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1" name="Text Box 61"/>
              <p:cNvSpPr txBox="1">
                <a:spLocks noChangeArrowheads="1"/>
              </p:cNvSpPr>
              <p:nvPr/>
            </p:nvSpPr>
            <p:spPr bwMode="auto">
              <a:xfrm>
                <a:off x="2294" y="1635"/>
                <a:ext cx="42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Reward</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System</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2" name="Text Box 60"/>
              <p:cNvSpPr txBox="1">
                <a:spLocks noChangeArrowheads="1"/>
              </p:cNvSpPr>
              <p:nvPr/>
            </p:nvSpPr>
            <p:spPr bwMode="auto">
              <a:xfrm>
                <a:off x="1583" y="1940"/>
                <a:ext cx="82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Reinforcement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3" name="Text Box 59"/>
              <p:cNvSpPr txBox="1">
                <a:spLocks noChangeArrowheads="1"/>
              </p:cNvSpPr>
              <p:nvPr/>
            </p:nvSpPr>
            <p:spPr bwMode="auto">
              <a:xfrm>
                <a:off x="1134" y="2254"/>
                <a:ext cx="62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Operations</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Research</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4" name="Text Box 58"/>
              <p:cNvSpPr txBox="1">
                <a:spLocks noChangeArrowheads="1"/>
              </p:cNvSpPr>
              <p:nvPr/>
            </p:nvSpPr>
            <p:spPr bwMode="auto">
              <a:xfrm>
                <a:off x="2008" y="2254"/>
                <a:ext cx="9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Classical/Operant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Conditioning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5" name="Text Box 57"/>
              <p:cNvSpPr txBox="1">
                <a:spLocks noChangeArrowheads="1"/>
              </p:cNvSpPr>
              <p:nvPr/>
            </p:nvSpPr>
            <p:spPr bwMode="auto">
              <a:xfrm>
                <a:off x="180" y="2661"/>
                <a:ext cx="715"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Mathematics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6" name="Text Box 56"/>
              <p:cNvSpPr txBox="1">
                <a:spLocks noChangeArrowheads="1"/>
              </p:cNvSpPr>
              <p:nvPr/>
            </p:nvSpPr>
            <p:spPr bwMode="auto">
              <a:xfrm>
                <a:off x="1679" y="2589"/>
                <a:ext cx="60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Bounded</a:t>
                </a:r>
                <a:endParaRPr kumimoji="0" lang="en-US" altLang="fr-FR" sz="1600" b="0" i="0" u="none" strike="noStrike" cap="none" normalizeH="0" baseline="0">
                  <a:ln>
                    <a:noFill/>
                  </a:ln>
                  <a:solidFill>
                    <a:schemeClr val="tx1"/>
                  </a:solidFill>
                  <a:effectLst/>
                </a:endParaRPr>
              </a:p>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Rationality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7" name="Text Box 55"/>
              <p:cNvSpPr txBox="1">
                <a:spLocks noChangeArrowheads="1"/>
              </p:cNvSpPr>
              <p:nvPr/>
            </p:nvSpPr>
            <p:spPr bwMode="auto">
              <a:xfrm>
                <a:off x="3152" y="2661"/>
                <a:ext cx="66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Psychology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8" name="Text Box 54"/>
              <p:cNvSpPr txBox="1">
                <a:spLocks noChangeArrowheads="1"/>
              </p:cNvSpPr>
              <p:nvPr/>
            </p:nvSpPr>
            <p:spPr bwMode="auto">
              <a:xfrm>
                <a:off x="1651" y="3806"/>
                <a:ext cx="63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Economics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grpSp>
      </p:grpSp>
      <p:sp>
        <p:nvSpPr>
          <p:cNvPr id="90166" name="TextBox 90165"/>
          <p:cNvSpPr txBox="1"/>
          <p:nvPr/>
        </p:nvSpPr>
        <p:spPr>
          <a:xfrm>
            <a:off x="7228665" y="5896147"/>
            <a:ext cx="1136850" cy="523220"/>
          </a:xfrm>
          <a:prstGeom prst="rect">
            <a:avLst/>
          </a:prstGeom>
          <a:noFill/>
        </p:spPr>
        <p:txBody>
          <a:bodyPr wrap="none" rtlCol="0">
            <a:spAutoFit/>
          </a:bodyPr>
          <a:lstStyle/>
          <a:p>
            <a:r>
              <a:rPr lang="en-CA" sz="1400" b="1" dirty="0"/>
              <a:t>David Silver</a:t>
            </a:r>
          </a:p>
          <a:p>
            <a:r>
              <a:rPr lang="en-CA" sz="1400" dirty="0"/>
              <a:t>DeepMind</a:t>
            </a:r>
            <a:endParaRPr lang="fr-CA" sz="1400" dirty="0"/>
          </a:p>
        </p:txBody>
      </p:sp>
    </p:spTree>
    <p:extLst>
      <p:ext uri="{BB962C8B-B14F-4D97-AF65-F5344CB8AC3E}">
        <p14:creationId xmlns:p14="http://schemas.microsoft.com/office/powerpoint/2010/main" val="417931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FR" dirty="0" err="1">
                <a:latin typeface="Arial" pitchFamily="34" charset="0"/>
              </a:rPr>
              <a:t>Charactéristiques</a:t>
            </a:r>
            <a:r>
              <a:rPr lang="fr-FR" dirty="0">
                <a:latin typeface="Arial" pitchFamily="34" charset="0"/>
              </a:rPr>
              <a:t> principales</a:t>
            </a:r>
          </a:p>
        </p:txBody>
      </p:sp>
      <p:sp>
        <p:nvSpPr>
          <p:cNvPr id="26626" name="Espace réservé du contenu 2"/>
          <p:cNvSpPr>
            <a:spLocks noGrp="1"/>
          </p:cNvSpPr>
          <p:nvPr>
            <p:ph idx="1"/>
          </p:nvPr>
        </p:nvSpPr>
        <p:spPr/>
        <p:txBody>
          <a:bodyPr/>
          <a:lstStyle/>
          <a:p>
            <a:pPr marL="0" indent="0">
              <a:spcBef>
                <a:spcPts val="600"/>
              </a:spcBef>
              <a:spcAft>
                <a:spcPts val="600"/>
              </a:spcAft>
              <a:buNone/>
            </a:pPr>
            <a:r>
              <a:rPr lang="fr-FR" dirty="0"/>
              <a:t>Qu’est-ce qui distingue l’apprentissage par renforcement d’autres paradigmes d’apprentissage automatique:</a:t>
            </a:r>
          </a:p>
          <a:p>
            <a:pPr lvl="1">
              <a:spcBef>
                <a:spcPts val="600"/>
              </a:spcBef>
              <a:spcAft>
                <a:spcPts val="600"/>
              </a:spcAft>
            </a:pPr>
            <a:r>
              <a:rPr lang="fr-FR" altLang="ja-JP" sz="2000" dirty="0"/>
              <a:t>Il n’y a pas de superviseur, mais plutôt seulement un signal de récompense</a:t>
            </a:r>
          </a:p>
          <a:p>
            <a:pPr lvl="1">
              <a:spcBef>
                <a:spcPts val="600"/>
              </a:spcBef>
              <a:spcAft>
                <a:spcPts val="600"/>
              </a:spcAft>
            </a:pPr>
            <a:r>
              <a:rPr lang="fr-FR" altLang="ja-JP" sz="2000" dirty="0"/>
              <a:t>La récompense peut être retardée; elle n’est pas forcément instantanée</a:t>
            </a:r>
          </a:p>
          <a:p>
            <a:pPr lvl="1">
              <a:spcBef>
                <a:spcPts val="600"/>
              </a:spcBef>
              <a:spcAft>
                <a:spcPts val="600"/>
              </a:spcAft>
            </a:pPr>
            <a:r>
              <a:rPr lang="fr-FR" altLang="ja-JP" sz="2000" dirty="0"/>
              <a:t>Le temps est important : données séquentielles par oppositions aux données indépendantes et identiquement distribuées (</a:t>
            </a:r>
            <a:r>
              <a:rPr lang="fr-FR" altLang="ja-JP" sz="2000" i="1" dirty="0" err="1"/>
              <a:t>i.i.d</a:t>
            </a:r>
            <a:r>
              <a:rPr lang="fr-FR" altLang="ja-JP" sz="2000" i="1" dirty="0"/>
              <a:t>. data</a:t>
            </a:r>
            <a:r>
              <a:rPr lang="fr-FR" altLang="ja-JP" sz="2000" dirty="0"/>
              <a:t>)</a:t>
            </a:r>
          </a:p>
          <a:p>
            <a:pPr lvl="1">
              <a:spcBef>
                <a:spcPts val="600"/>
              </a:spcBef>
              <a:spcAft>
                <a:spcPts val="600"/>
              </a:spcAft>
            </a:pPr>
            <a:r>
              <a:rPr lang="fr-FR" altLang="ja-JP" sz="2000" dirty="0"/>
              <a:t>Les actions de l’agent influencent les données futurs que l’agent va recevoir (observer)</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18</a:t>
            </a:fld>
            <a:endParaRPr lang="en-US" altLang="ko-KR" sz="1400">
              <a:latin typeface="Calibri" pitchFamily="34" charset="0"/>
            </a:endParaRPr>
          </a:p>
        </p:txBody>
      </p:sp>
    </p:spTree>
    <p:extLst>
      <p:ext uri="{BB962C8B-B14F-4D97-AF65-F5344CB8AC3E}">
        <p14:creationId xmlns:p14="http://schemas.microsoft.com/office/powerpoint/2010/main" val="1600003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re 1"/>
          <p:cNvSpPr>
            <a:spLocks noGrp="1"/>
          </p:cNvSpPr>
          <p:nvPr>
            <p:ph type="title"/>
          </p:nvPr>
        </p:nvSpPr>
        <p:spPr/>
        <p:txBody>
          <a:bodyPr/>
          <a:lstStyle/>
          <a:p>
            <a:r>
              <a:rPr lang="fr-CA" dirty="0">
                <a:latin typeface="Arial" pitchFamily="34" charset="0"/>
              </a:rPr>
              <a:t>Apprentissage par renforcement</a:t>
            </a:r>
          </a:p>
        </p:txBody>
      </p:sp>
      <p:sp>
        <p:nvSpPr>
          <p:cNvPr id="28674" name="Espace réservé du contenu 2"/>
          <p:cNvSpPr>
            <a:spLocks noGrp="1"/>
          </p:cNvSpPr>
          <p:nvPr>
            <p:ph idx="1"/>
          </p:nvPr>
        </p:nvSpPr>
        <p:spPr/>
        <p:txBody>
          <a:bodyPr/>
          <a:lstStyle/>
          <a:p>
            <a:r>
              <a:rPr lang="fr-CA" sz="1800" dirty="0"/>
              <a:t>Nous avons encore un processus de décision de Markov</a:t>
            </a:r>
          </a:p>
          <a:p>
            <a:pPr lvl="1"/>
            <a:r>
              <a:rPr lang="fr-CA" dirty="0"/>
              <a:t>Nous cherchons encore une politique </a:t>
            </a:r>
            <a:r>
              <a:rPr lang="en-US" altLang="en-US" dirty="0">
                <a:sym typeface="Symbol" pitchFamily="18" charset="2"/>
              </a:rPr>
              <a:t> qui </a:t>
            </a:r>
            <a:r>
              <a:rPr lang="en-US" altLang="en-US" dirty="0" err="1">
                <a:sym typeface="Symbol" pitchFamily="18" charset="2"/>
              </a:rPr>
              <a:t>maximise</a:t>
            </a:r>
            <a:r>
              <a:rPr lang="en-US" altLang="en-US" dirty="0">
                <a:sym typeface="Symbol" pitchFamily="18" charset="2"/>
              </a:rPr>
              <a:t> (</a:t>
            </a:r>
            <a:r>
              <a:rPr lang="en-US" altLang="en-US" dirty="0" err="1">
                <a:sym typeface="Symbol" pitchFamily="18" charset="2"/>
              </a:rPr>
              <a:t>approximativement</a:t>
            </a:r>
            <a:r>
              <a:rPr lang="en-US" altLang="en-US" dirty="0">
                <a:sym typeface="Symbol" pitchFamily="18" charset="2"/>
              </a:rPr>
              <a:t>) la </a:t>
            </a:r>
            <a:r>
              <a:rPr lang="en-US" altLang="en-US" dirty="0" err="1">
                <a:sym typeface="Symbol" pitchFamily="18" charset="2"/>
              </a:rPr>
              <a:t>somme</a:t>
            </a:r>
            <a:r>
              <a:rPr lang="en-US" altLang="en-US" dirty="0">
                <a:sym typeface="Symbol" pitchFamily="18" charset="2"/>
              </a:rPr>
              <a:t> des </a:t>
            </a:r>
            <a:r>
              <a:rPr lang="en-US" altLang="en-US" dirty="0" err="1">
                <a:sym typeface="Symbol" pitchFamily="18" charset="2"/>
              </a:rPr>
              <a:t>récompenses</a:t>
            </a:r>
            <a:r>
              <a:rPr lang="en-US" altLang="en-US" dirty="0">
                <a:sym typeface="Symbol" pitchFamily="18" charset="2"/>
              </a:rPr>
              <a:t> </a:t>
            </a:r>
            <a:r>
              <a:rPr lang="en-US" altLang="en-US" dirty="0" err="1">
                <a:sym typeface="Symbol" pitchFamily="18" charset="2"/>
              </a:rPr>
              <a:t>espérée</a:t>
            </a:r>
            <a:r>
              <a:rPr lang="en-US" altLang="en-US" dirty="0">
                <a:sym typeface="Symbol" pitchFamily="18" charset="2"/>
              </a:rPr>
              <a:t>.</a:t>
            </a:r>
            <a:endParaRPr lang="fr-CA" dirty="0"/>
          </a:p>
          <a:p>
            <a:pPr marL="0" indent="0">
              <a:buNone/>
            </a:pPr>
            <a:endParaRPr lang="fr-CA" sz="1800" dirty="0"/>
          </a:p>
          <a:p>
            <a:r>
              <a:rPr lang="fr-CA" sz="1800" dirty="0"/>
              <a:t>Mais nous ne connaissons pas le modèle d’action </a:t>
            </a:r>
            <a:r>
              <a:rPr lang="fr-CA" sz="1800" b="1" i="1" dirty="0"/>
              <a:t>P</a:t>
            </a:r>
            <a:r>
              <a:rPr lang="fr-CA" sz="1800" b="1" dirty="0"/>
              <a:t>(</a:t>
            </a:r>
            <a:r>
              <a:rPr lang="fr-CA" sz="1800" b="1" i="1" dirty="0"/>
              <a:t>s</a:t>
            </a:r>
            <a:r>
              <a:rPr lang="fr-CA" altLang="fr-FR" sz="1800" b="1" i="1" dirty="0"/>
              <a:t>’</a:t>
            </a:r>
            <a:r>
              <a:rPr lang="fr-CA" altLang="ja-JP" sz="1800" b="1" dirty="0"/>
              <a:t>|</a:t>
            </a:r>
            <a:r>
              <a:rPr lang="fr-CA" altLang="ja-JP" sz="1800" b="1" i="1" dirty="0"/>
              <a:t>s</a:t>
            </a:r>
            <a:r>
              <a:rPr lang="fr-CA" altLang="ja-JP" sz="1800" b="1" dirty="0"/>
              <a:t>, </a:t>
            </a:r>
            <a:r>
              <a:rPr lang="fr-CA" altLang="ja-JP" sz="1800" b="1" i="1" dirty="0"/>
              <a:t>a</a:t>
            </a:r>
            <a:r>
              <a:rPr lang="fr-CA" altLang="ja-JP" sz="1800" b="1" dirty="0"/>
              <a:t>) </a:t>
            </a:r>
            <a:r>
              <a:rPr lang="fr-CA" altLang="ja-JP" sz="1800" dirty="0"/>
              <a:t>ou la fonction de récompense </a:t>
            </a:r>
            <a:r>
              <a:rPr lang="fr-CA" altLang="ja-JP" sz="1800" b="1" dirty="0"/>
              <a:t>R(s)</a:t>
            </a:r>
          </a:p>
          <a:p>
            <a:pPr lvl="1"/>
            <a:r>
              <a:rPr lang="fr-CA" altLang="ja-JP" b="1" dirty="0"/>
              <a:t>Nous ne savons pas quelles actions choisir</a:t>
            </a:r>
          </a:p>
          <a:p>
            <a:pPr lvl="1"/>
            <a:r>
              <a:rPr lang="fr-CA" altLang="ja-JP" b="1" dirty="0"/>
              <a:t>Nous ne savons pas quels états sont bons</a:t>
            </a:r>
            <a:endParaRPr lang="fr-CA" dirty="0"/>
          </a:p>
          <a:p>
            <a:r>
              <a:rPr lang="fr-CA" sz="1800" dirty="0"/>
              <a:t>En fait, il faudra tâtonner (essayer des actions) pour apprendre</a:t>
            </a:r>
          </a:p>
          <a:p>
            <a:pPr marL="0" indent="0">
              <a:buNone/>
            </a:pPr>
            <a:endParaRPr lang="fr-CA" sz="1800" dirty="0"/>
          </a:p>
          <a:p>
            <a:r>
              <a:rPr lang="fr-CA" sz="1800" dirty="0"/>
              <a:t>En résumé, l</a:t>
            </a:r>
            <a:r>
              <a:rPr lang="fr-CA" altLang="fr-FR" sz="1800" dirty="0"/>
              <a:t>’</a:t>
            </a:r>
            <a:r>
              <a:rPr lang="fr-CA" sz="1800" dirty="0"/>
              <a:t>apprentissage par renforcement vise aussi à </a:t>
            </a:r>
            <a:r>
              <a:rPr lang="fr-CA" sz="1800" b="1" dirty="0"/>
              <a:t>trouver un plan optimal, mais sans connaître le modèle de transition de l</a:t>
            </a:r>
            <a:r>
              <a:rPr lang="fr-CA" altLang="fr-FR" sz="1800" b="1" dirty="0"/>
              <a:t>’</a:t>
            </a:r>
            <a:r>
              <a:rPr lang="fr-CA" sz="1800" b="1" dirty="0"/>
              <a:t>environnement</a:t>
            </a:r>
          </a:p>
          <a:p>
            <a:pPr marL="0" indent="0">
              <a:buNone/>
            </a:pPr>
            <a:endParaRPr lang="fr-CA" sz="1800" dirty="0"/>
          </a:p>
          <a:p>
            <a:r>
              <a:rPr lang="fr-CA" sz="1800" dirty="0"/>
              <a:t>Certains diront que c</a:t>
            </a:r>
            <a:r>
              <a:rPr lang="fr-CA" altLang="fr-FR" sz="1800" dirty="0"/>
              <a:t>’</a:t>
            </a:r>
            <a:r>
              <a:rPr lang="fr-CA" sz="1800" dirty="0"/>
              <a:t>est la forme la plus pure d</a:t>
            </a:r>
            <a:r>
              <a:rPr lang="fr-CA" altLang="fr-FR" sz="1800" dirty="0"/>
              <a:t>’</a:t>
            </a:r>
            <a:r>
              <a:rPr lang="fr-CA" sz="1800" dirty="0"/>
              <a:t>apprentissage en IA</a:t>
            </a:r>
          </a:p>
          <a:p>
            <a:pPr lvl="1"/>
            <a:r>
              <a:rPr lang="fr-CA" dirty="0"/>
              <a:t>c</a:t>
            </a:r>
            <a:r>
              <a:rPr lang="fr-CA" altLang="fr-FR" dirty="0"/>
              <a:t>’</a:t>
            </a:r>
            <a:r>
              <a:rPr lang="fr-CA" dirty="0"/>
              <a:t>est aussi une des plus difficiles à réussir...</a:t>
            </a:r>
          </a:p>
        </p:txBody>
      </p:sp>
      <p:sp>
        <p:nvSpPr>
          <p:cNvPr id="286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86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867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ADE26B0A-751E-4B4C-8CB7-E89DE724D1BB}" type="slidenum">
              <a:rPr lang="en-US" altLang="ko-KR" sz="1400">
                <a:latin typeface="Calibri" pitchFamily="34" charset="0"/>
              </a:rPr>
              <a:pPr eaLnBrk="1" hangingPunct="1"/>
              <a:t>19</a:t>
            </a:fld>
            <a:endParaRPr lang="en-US" altLang="ko-KR" sz="1400">
              <a:latin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fr-CA" altLang="ko-KR">
                <a:latin typeface="Arial" pitchFamily="34" charset="0"/>
              </a:rPr>
              <a:t>Sujets couverts</a:t>
            </a:r>
          </a:p>
        </p:txBody>
      </p:sp>
      <p:sp>
        <p:nvSpPr>
          <p:cNvPr id="19458" name="Rectangle 3"/>
          <p:cNvSpPr>
            <a:spLocks noGrp="1" noChangeArrowheads="1"/>
          </p:cNvSpPr>
          <p:nvPr>
            <p:ph idx="1"/>
          </p:nvPr>
        </p:nvSpPr>
        <p:spPr/>
        <p:txBody>
          <a:bodyPr/>
          <a:lstStyle/>
          <a:p>
            <a:pPr eaLnBrk="1" hangingPunct="1"/>
            <a:r>
              <a:rPr lang="fr-CA" altLang="ko-KR" dirty="0"/>
              <a:t>Apprentissage par renforcement passif</a:t>
            </a:r>
          </a:p>
          <a:p>
            <a:pPr lvl="1" eaLnBrk="1" hangingPunct="1"/>
            <a:r>
              <a:rPr lang="fr-CA" altLang="ko-KR" dirty="0"/>
              <a:t>méthode par estimation directe</a:t>
            </a:r>
          </a:p>
          <a:p>
            <a:pPr lvl="1" eaLnBrk="1" hangingPunct="1"/>
            <a:r>
              <a:rPr lang="fr-CA" altLang="ko-KR" dirty="0"/>
              <a:t>méthode par programmation dynamique adaptative (PDA)</a:t>
            </a:r>
          </a:p>
          <a:p>
            <a:pPr lvl="1" eaLnBrk="1" hangingPunct="1"/>
            <a:r>
              <a:rPr lang="fr-CA" altLang="ko-KR" dirty="0"/>
              <a:t>méthode par différence temporelle (TD) </a:t>
            </a:r>
          </a:p>
          <a:p>
            <a:pPr eaLnBrk="1" hangingPunct="1"/>
            <a:r>
              <a:rPr lang="fr-CA" altLang="ko-KR" dirty="0"/>
              <a:t>Apprentissage par renforcement actif</a:t>
            </a:r>
          </a:p>
          <a:p>
            <a:pPr lvl="1" eaLnBrk="1" hangingPunct="1"/>
            <a:r>
              <a:rPr lang="fr-CA" altLang="ko-KR" dirty="0"/>
              <a:t>méthode PDA active</a:t>
            </a:r>
          </a:p>
          <a:p>
            <a:pPr lvl="1" eaLnBrk="1" hangingPunct="1"/>
            <a:r>
              <a:rPr lang="fr-CA" altLang="ko-KR" dirty="0"/>
              <a:t>méthode TD active</a:t>
            </a:r>
          </a:p>
          <a:p>
            <a:pPr lvl="1" eaLnBrk="1" hangingPunct="1"/>
            <a:r>
              <a:rPr lang="fr-CA" altLang="ko-KR" dirty="0"/>
              <a:t>méthode </a:t>
            </a:r>
            <a:r>
              <a:rPr lang="fr-CA" altLang="ko-KR" i="1" dirty="0" err="1"/>
              <a:t>Q-learning</a:t>
            </a:r>
            <a:endParaRPr lang="fr-CA" altLang="ko-KR" i="1" dirty="0"/>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194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7D3458D-020C-4FDD-AF15-D0FFB541187B}" type="slidenum">
              <a:rPr lang="en-US" altLang="ko-KR" sz="1400">
                <a:latin typeface="Calibri" pitchFamily="34" charset="0"/>
              </a:rPr>
              <a:pPr eaLnBrk="1" hangingPunct="1"/>
              <a:t>2</a:t>
            </a:fld>
            <a:endParaRPr lang="en-US" altLang="ko-KR" sz="1400">
              <a:latin typeface="Calibri"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re 1"/>
          <p:cNvSpPr>
            <a:spLocks noGrp="1"/>
          </p:cNvSpPr>
          <p:nvPr>
            <p:ph type="title"/>
          </p:nvPr>
        </p:nvSpPr>
        <p:spPr/>
        <p:txBody>
          <a:bodyPr/>
          <a:lstStyle/>
          <a:p>
            <a:r>
              <a:rPr lang="fr-CA">
                <a:latin typeface="Arial" pitchFamily="34" charset="0"/>
              </a:rPr>
              <a:t>Dans ce cours...</a:t>
            </a:r>
          </a:p>
        </p:txBody>
      </p:sp>
      <p:sp>
        <p:nvSpPr>
          <p:cNvPr id="31746" name="Espace réservé du contenu 2"/>
          <p:cNvSpPr>
            <a:spLocks noGrp="1"/>
          </p:cNvSpPr>
          <p:nvPr>
            <p:ph idx="1"/>
          </p:nvPr>
        </p:nvSpPr>
        <p:spPr/>
        <p:txBody>
          <a:bodyPr/>
          <a:lstStyle/>
          <a:p>
            <a:r>
              <a:rPr lang="fr-CA" dirty="0"/>
              <a:t>On va se concentrer sur le cas</a:t>
            </a:r>
          </a:p>
          <a:p>
            <a:pPr lvl="1"/>
            <a:r>
              <a:rPr lang="fr-CA" dirty="0"/>
              <a:t>d</a:t>
            </a:r>
            <a:r>
              <a:rPr lang="fr-CA" altLang="fr-FR" dirty="0"/>
              <a:t>’</a:t>
            </a:r>
            <a:r>
              <a:rPr lang="fr-CA" dirty="0"/>
              <a:t>un environnement parfaitement observable</a:t>
            </a:r>
          </a:p>
          <a:p>
            <a:pPr lvl="1"/>
            <a:r>
              <a:rPr lang="fr-CA" dirty="0"/>
              <a:t>d</a:t>
            </a:r>
            <a:r>
              <a:rPr lang="fr-CA" altLang="fr-FR" dirty="0"/>
              <a:t>’</a:t>
            </a:r>
            <a:r>
              <a:rPr lang="fr-CA" dirty="0"/>
              <a:t>un environnement stochastique (le résultat d</a:t>
            </a:r>
            <a:r>
              <a:rPr lang="fr-CA" altLang="fr-FR" dirty="0"/>
              <a:t>’</a:t>
            </a:r>
            <a:r>
              <a:rPr lang="fr-CA" dirty="0"/>
              <a:t>une action n</a:t>
            </a:r>
            <a:r>
              <a:rPr lang="fr-CA" altLang="fr-FR" dirty="0"/>
              <a:t>’</a:t>
            </a:r>
            <a:r>
              <a:rPr lang="fr-CA" dirty="0"/>
              <a:t>est pas déterministe)</a:t>
            </a:r>
          </a:p>
          <a:p>
            <a:pPr lvl="1"/>
            <a:r>
              <a:rPr lang="fr-CA" dirty="0"/>
              <a:t>où on ne connaît pas l</a:t>
            </a:r>
            <a:r>
              <a:rPr lang="fr-CA" altLang="fr-FR" dirty="0"/>
              <a:t>’</a:t>
            </a:r>
            <a:r>
              <a:rPr lang="fr-CA" dirty="0"/>
              <a:t>environnement (c.-à-d. c</a:t>
            </a:r>
            <a:r>
              <a:rPr lang="fr-CA" altLang="fr-FR" dirty="0"/>
              <a:t>’</a:t>
            </a:r>
            <a:r>
              <a:rPr lang="fr-CA" dirty="0"/>
              <a:t>est un MDP inconnu)</a:t>
            </a:r>
          </a:p>
          <a:p>
            <a:pPr lvl="1"/>
            <a:r>
              <a:rPr lang="fr-CA" dirty="0"/>
              <a:t>où on peut ne pas connaître la fonction de renforcement </a:t>
            </a:r>
            <a:r>
              <a:rPr lang="fr-CA" i="1" dirty="0"/>
              <a:t>R</a:t>
            </a:r>
            <a:r>
              <a:rPr lang="fr-CA" dirty="0"/>
              <a:t>(</a:t>
            </a:r>
            <a:r>
              <a:rPr lang="fr-CA" i="1" dirty="0"/>
              <a:t>s</a:t>
            </a:r>
            <a:r>
              <a:rPr lang="fr-CA" dirty="0"/>
              <a:t>)</a:t>
            </a:r>
          </a:p>
          <a:p>
            <a:pPr lvl="1"/>
            <a:endParaRPr lang="fr-CA" dirty="0"/>
          </a:p>
          <a:p>
            <a:r>
              <a:rPr lang="fr-CA" dirty="0"/>
              <a:t>Après ce cours, vous connaîtrez les notions de bases sur</a:t>
            </a:r>
          </a:p>
          <a:p>
            <a:pPr lvl="1" eaLnBrk="1" hangingPunct="1"/>
            <a:r>
              <a:rPr lang="fr-CA" altLang="ko-KR" dirty="0"/>
              <a:t>apprentissage par renforcement passif</a:t>
            </a:r>
          </a:p>
          <a:p>
            <a:pPr lvl="1" eaLnBrk="1" hangingPunct="1"/>
            <a:r>
              <a:rPr lang="fr-CA" altLang="ko-KR" dirty="0"/>
              <a:t>apprentissage par renforcement actif</a:t>
            </a:r>
          </a:p>
          <a:p>
            <a:pPr lvl="1" eaLnBrk="1" hangingPunct="1"/>
            <a:r>
              <a:rPr lang="fr-CA" altLang="ko-KR" dirty="0"/>
              <a:t>dilemme exploration vs. exploitation</a:t>
            </a:r>
          </a:p>
        </p:txBody>
      </p:sp>
      <p:sp>
        <p:nvSpPr>
          <p:cNvPr id="317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17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1DD62CB-62A8-4F20-9DD0-29256DB473F4}" type="slidenum">
              <a:rPr lang="en-US" altLang="ko-KR" sz="1400">
                <a:latin typeface="Calibri" pitchFamily="34" charset="0"/>
              </a:rPr>
              <a:pPr eaLnBrk="1" hangingPunct="1"/>
              <a:t>20</a:t>
            </a:fld>
            <a:endParaRPr lang="en-US" altLang="ko-KR" sz="1400">
              <a:latin typeface="Calibri"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21</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Deux cas considérés</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r>
              <a:rPr lang="fr-CA" altLang="zh-CN" sz="2000" dirty="0">
                <a:ea typeface="SimSun" pitchFamily="2" charset="-122"/>
              </a:rPr>
              <a:t>Sert souvent de composante à l’apprentissage active</a:t>
            </a:r>
          </a:p>
          <a:p>
            <a:pPr lvl="2"/>
            <a:r>
              <a:rPr lang="fr-CA" altLang="zh-CN" sz="2000" dirty="0">
                <a:ea typeface="SimSun" pitchFamily="2" charset="-122"/>
              </a:rPr>
              <a:t>Inspire souvent des algorithmes d’apprentissage active</a:t>
            </a:r>
          </a:p>
          <a:p>
            <a:pPr lvl="2"/>
            <a:endParaRPr lang="fr-CA" altLang="zh-CN" sz="2000" dirty="0">
              <a:ea typeface="SimSun" pitchFamily="2" charset="-122"/>
            </a:endParaRPr>
          </a:p>
          <a:p>
            <a:r>
              <a:rPr lang="fr-CA" altLang="zh-CN" dirty="0">
                <a:ea typeface="SimSun" pitchFamily="2" charset="-122"/>
              </a:rPr>
              <a:t>Apprentissage actif</a:t>
            </a:r>
          </a:p>
          <a:p>
            <a:pPr lvl="1"/>
            <a:r>
              <a:rPr lang="fr-CA" altLang="zh-CN" sz="2000" dirty="0">
                <a:ea typeface="SimSun" pitchFamily="2" charset="-122"/>
              </a:rPr>
              <a:t>L’agent </a:t>
            </a:r>
            <a:r>
              <a:rPr lang="fr-CA" altLang="zh-CN" sz="2000" b="1" i="1" dirty="0">
                <a:ea typeface="SimSun" pitchFamily="2" charset="-122"/>
              </a:rPr>
              <a:t>essaie de trouver une bonne politique </a:t>
            </a:r>
            <a:r>
              <a:rPr lang="fr-CA" altLang="zh-CN" sz="2000" dirty="0">
                <a:ea typeface="SimSun" pitchFamily="2" charset="-122"/>
              </a:rPr>
              <a:t>en agissant dans l’environnement</a:t>
            </a:r>
          </a:p>
          <a:p>
            <a:pPr lvl="1"/>
            <a:r>
              <a:rPr lang="fr-CA" altLang="zh-CN" sz="2000" dirty="0">
                <a:ea typeface="SimSun" pitchFamily="2" charset="-122"/>
              </a:rPr>
              <a:t>Similaire à résoudre le Processus de Décision de Markov (PDM) sous-jacent à cet environnement</a:t>
            </a:r>
          </a:p>
          <a:p>
            <a:pPr lvl="2"/>
            <a:r>
              <a:rPr lang="fr-CA" altLang="zh-CN" sz="2000" dirty="0">
                <a:ea typeface="SimSun" pitchFamily="2" charset="-122"/>
              </a:rPr>
              <a:t>Mais sans avoir le modèle correspondant</a:t>
            </a:r>
          </a:p>
        </p:txBody>
      </p:sp>
    </p:spTree>
    <p:extLst>
      <p:ext uri="{BB962C8B-B14F-4D97-AF65-F5344CB8AC3E}">
        <p14:creationId xmlns:p14="http://schemas.microsoft.com/office/powerpoint/2010/main" val="2019333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22</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Apprentissage passif</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endParaRPr lang="fr-CA" altLang="zh-CN" sz="2000" dirty="0">
              <a:ea typeface="SimSun" pitchFamily="2" charset="-122"/>
            </a:endParaRPr>
          </a:p>
        </p:txBody>
      </p:sp>
    </p:spTree>
    <p:extLst>
      <p:ext uri="{BB962C8B-B14F-4D97-AF65-F5344CB8AC3E}">
        <p14:creationId xmlns:p14="http://schemas.microsoft.com/office/powerpoint/2010/main" val="309868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Apprentissage passif</a:t>
            </a:r>
          </a:p>
        </p:txBody>
      </p:sp>
      <p:sp>
        <p:nvSpPr>
          <p:cNvPr id="34818" name="Espace réservé du contenu 2"/>
          <p:cNvSpPr>
            <a:spLocks noGrp="1"/>
          </p:cNvSpPr>
          <p:nvPr>
            <p:ph idx="1"/>
          </p:nvPr>
        </p:nvSpPr>
        <p:spPr/>
        <p:txBody>
          <a:bodyPr/>
          <a:lstStyle/>
          <a:p>
            <a:r>
              <a:rPr lang="en-CA" b="1" dirty="0" err="1">
                <a:cs typeface="Times New Roman" pitchFamily="18" charset="0"/>
              </a:rPr>
              <a:t>Définition</a:t>
            </a:r>
            <a:r>
              <a:rPr lang="en-CA" dirty="0">
                <a:cs typeface="Times New Roman" pitchFamily="18" charset="0"/>
              </a:rPr>
              <a:t>: </a:t>
            </a:r>
            <a:r>
              <a:rPr lang="en-CA" dirty="0" err="1">
                <a:cs typeface="Times New Roman" pitchFamily="18" charset="0"/>
              </a:rPr>
              <a:t>soit</a:t>
            </a:r>
            <a:r>
              <a:rPr lang="en-CA" dirty="0">
                <a:cs typeface="Times New Roman" pitchFamily="18" charset="0"/>
              </a:rPr>
              <a:t> un plan </a:t>
            </a:r>
            <a:r>
              <a:rPr lang="fr-FR" altLang="ja-JP" dirty="0"/>
              <a:t>π</a:t>
            </a:r>
            <a:r>
              <a:rPr lang="en-CA" dirty="0">
                <a:cs typeface="Times New Roman" pitchFamily="18" charset="0"/>
              </a:rPr>
              <a:t> </a:t>
            </a:r>
            <a:r>
              <a:rPr lang="en-CA" dirty="0" err="1">
                <a:cs typeface="Times New Roman" pitchFamily="18" charset="0"/>
              </a:rPr>
              <a:t>donné</a:t>
            </a:r>
            <a:r>
              <a:rPr lang="en-CA" dirty="0">
                <a:cs typeface="Times New Roman" pitchFamily="18" charset="0"/>
              </a:rPr>
              <a:t>, </a:t>
            </a:r>
            <a:r>
              <a:rPr lang="en-CA" dirty="0" err="1">
                <a:cs typeface="Times New Roman" pitchFamily="18" charset="0"/>
              </a:rPr>
              <a:t>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a:t>
            </a:r>
            <a:br>
              <a:rPr lang="en-US" altLang="ja-JP" dirty="0"/>
            </a:br>
            <a:endParaRPr lang="en-US" altLang="ja-JP" dirty="0"/>
          </a:p>
          <a:p>
            <a:r>
              <a:rPr lang="en-US" altLang="ja-JP" b="1" dirty="0" err="1"/>
              <a:t>Exemple</a:t>
            </a:r>
            <a:r>
              <a:rPr lang="en-US" altLang="ja-JP" b="1" dirty="0"/>
              <a:t> </a:t>
            </a:r>
            <a:r>
              <a:rPr lang="en-US" altLang="ja-JP" b="1" dirty="0" err="1"/>
              <a:t>illustratif</a:t>
            </a:r>
            <a:r>
              <a:rPr lang="en-US" altLang="ja-JP" dirty="0"/>
              <a:t>: </a:t>
            </a:r>
            <a:r>
              <a:rPr lang="en-US" altLang="ja-JP" dirty="0" err="1"/>
              <a:t>déplacement</a:t>
            </a:r>
            <a:r>
              <a:rPr lang="en-US" altLang="ja-JP" dirty="0"/>
              <a:t> </a:t>
            </a:r>
            <a:r>
              <a:rPr lang="en-US" altLang="ja-JP" dirty="0" err="1"/>
              <a:t>sur</a:t>
            </a:r>
            <a:r>
              <a:rPr lang="en-US" altLang="ja-JP" dirty="0"/>
              <a:t> </a:t>
            </a:r>
            <a:r>
              <a:rPr lang="en-US" altLang="ja-JP" dirty="0" err="1"/>
              <a:t>une</a:t>
            </a:r>
            <a:r>
              <a:rPr lang="en-US" altLang="ja-JP" dirty="0"/>
              <a:t> grille 3 x 4</a:t>
            </a:r>
            <a:br>
              <a:rPr lang="en-US" altLang="ja-JP" dirty="0"/>
            </a:br>
            <a:endParaRPr lang="en-US" altLang="ja-JP" dirty="0"/>
          </a:p>
          <a:p>
            <a:pPr lvl="1"/>
            <a:r>
              <a:rPr lang="fr-CA" dirty="0"/>
              <a:t>plan </a:t>
            </a:r>
            <a:r>
              <a:rPr lang="fr-FR" altLang="ja-JP" dirty="0"/>
              <a:t>π</a:t>
            </a:r>
            <a:r>
              <a:rPr lang="fr-CA" dirty="0"/>
              <a:t> illustré par les </a:t>
            </a:r>
            <a:br>
              <a:rPr lang="fr-CA" dirty="0"/>
            </a:br>
            <a:r>
              <a:rPr lang="fr-CA" dirty="0"/>
              <a:t>flèches</a:t>
            </a:r>
          </a:p>
          <a:p>
            <a:pPr lvl="1"/>
            <a:r>
              <a:rPr lang="fr-CA" i="1" dirty="0"/>
              <a:t>R</a:t>
            </a:r>
            <a:r>
              <a:rPr lang="fr-CA" dirty="0"/>
              <a:t>(</a:t>
            </a:r>
            <a:r>
              <a:rPr lang="fr-CA" i="1" dirty="0"/>
              <a:t>s</a:t>
            </a:r>
            <a:r>
              <a:rPr lang="fr-CA" dirty="0"/>
              <a:t>) = -0.04 partout sauf</a:t>
            </a:r>
            <a:br>
              <a:rPr lang="fr-CA" dirty="0"/>
            </a:br>
            <a:r>
              <a:rPr lang="fr-CA" dirty="0"/>
              <a:t>aux états terminaux</a:t>
            </a:r>
          </a:p>
          <a:p>
            <a:pPr lvl="1"/>
            <a:r>
              <a:rPr lang="en-US" altLang="ja-JP" dirty="0" err="1"/>
              <a:t>l’environnement</a:t>
            </a:r>
            <a:r>
              <a:rPr lang="en-US" altLang="ja-JP" dirty="0"/>
              <a:t> </a:t>
            </a:r>
            <a:r>
              <a:rPr lang="en-US" altLang="ja-JP" dirty="0" err="1"/>
              <a:t>est</a:t>
            </a:r>
            <a:r>
              <a:rPr lang="en-US" altLang="ja-JP" dirty="0"/>
              <a:t> </a:t>
            </a:r>
            <a:br>
              <a:rPr lang="en-US" altLang="ja-JP" dirty="0"/>
            </a:br>
            <a:r>
              <a:rPr lang="en-US" altLang="ja-JP" dirty="0" err="1"/>
              <a:t>stochastique</a:t>
            </a:r>
            <a:endParaRPr lang="en-US" altLang="ja-JP" dirty="0"/>
          </a:p>
          <a:p>
            <a:pPr lvl="1"/>
            <a:r>
              <a:rPr lang="en-US" dirty="0" err="1"/>
              <a:t>l</a:t>
            </a:r>
            <a:r>
              <a:rPr lang="en-US" altLang="fr-FR" dirty="0" err="1"/>
              <a:t>’</a:t>
            </a:r>
            <a:r>
              <a:rPr lang="en-US" dirty="0" err="1"/>
              <a:t>agent</a:t>
            </a:r>
            <a:r>
              <a:rPr lang="en-US" dirty="0"/>
              <a:t> </a:t>
            </a:r>
            <a:r>
              <a:rPr lang="en-US" dirty="0" err="1"/>
              <a:t>arrête</a:t>
            </a:r>
            <a:r>
              <a:rPr lang="en-US" dirty="0"/>
              <a:t> aux</a:t>
            </a:r>
            <a:br>
              <a:rPr lang="en-US" dirty="0"/>
            </a:br>
            <a:r>
              <a:rPr lang="en-US" dirty="0" err="1"/>
              <a:t>états</a:t>
            </a:r>
            <a:r>
              <a:rPr lang="en-US" dirty="0"/>
              <a:t> </a:t>
            </a:r>
            <a:r>
              <a:rPr lang="en-US" dirty="0" err="1"/>
              <a:t>terminaux</a:t>
            </a:r>
            <a:endParaRPr lang="en-US" dirty="0"/>
          </a:p>
          <a:p>
            <a:pPr lvl="1"/>
            <a:r>
              <a:rPr lang="en-US" dirty="0"/>
              <a:t>on suppose </a:t>
            </a:r>
            <a:r>
              <a:rPr lang="fr-FR" dirty="0"/>
              <a:t>γ=1</a:t>
            </a:r>
            <a:endParaRPr lang="fr-CA" dirty="0"/>
          </a:p>
          <a:p>
            <a:endParaRPr lang="fr-CA"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23</a:t>
            </a:fld>
            <a:endParaRPr lang="en-US" altLang="ko-KR" sz="1400">
              <a:latin typeface="Calibri" pitchFamily="34" charset="0"/>
            </a:endParaRPr>
          </a:p>
        </p:txBody>
      </p:sp>
      <p:sp>
        <p:nvSpPr>
          <p:cNvPr id="34823" name="ZoneTexte 4"/>
          <p:cNvSpPr txBox="1">
            <a:spLocks noChangeArrowheads="1"/>
          </p:cNvSpPr>
          <p:nvPr/>
        </p:nvSpPr>
        <p:spPr bwMode="auto">
          <a:xfrm>
            <a:off x="4503738" y="4916488"/>
            <a:ext cx="215900" cy="52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endParaRPr lang="fr-CA" sz="1400"/>
          </a:p>
          <a:p>
            <a:pPr eaLnBrk="1" hangingPunct="1"/>
            <a:endParaRPr lang="fr-CA" sz="1400"/>
          </a:p>
        </p:txBody>
      </p:sp>
      <p:cxnSp>
        <p:nvCxnSpPr>
          <p:cNvPr id="4" name="Connecteur droit avec flèche 3"/>
          <p:cNvCxnSpPr/>
          <p:nvPr/>
        </p:nvCxnSpPr>
        <p:spPr>
          <a:xfrm flipH="1" flipV="1">
            <a:off x="4576763" y="4987925"/>
            <a:ext cx="0" cy="431800"/>
          </a:xfrm>
          <a:prstGeom prst="straightConnector1">
            <a:avLst/>
          </a:prstGeom>
          <a:ln w="381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B271D1EB-C74D-4B8C-9AD3-FB8171AF1C38}"/>
              </a:ext>
            </a:extLst>
          </p:cNvPr>
          <p:cNvGrpSpPr/>
          <p:nvPr/>
        </p:nvGrpSpPr>
        <p:grpSpPr>
          <a:xfrm>
            <a:off x="3784600" y="3116263"/>
            <a:ext cx="5395913" cy="2905125"/>
            <a:chOff x="3784600" y="3116263"/>
            <a:chExt cx="5395913" cy="2905125"/>
          </a:xfrm>
        </p:grpSpPr>
        <p:pic>
          <p:nvPicPr>
            <p:cNvPr id="34822" name="Image 1" descr="bl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4600" y="3116263"/>
              <a:ext cx="3973513"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Connecteur droit avec flèche 7"/>
            <p:cNvCxnSpPr>
              <a:cxnSpLocks noChangeShapeType="1"/>
            </p:cNvCxnSpPr>
            <p:nvPr/>
          </p:nvCxnSpPr>
          <p:spPr bwMode="auto">
            <a:xfrm flipH="1" flipV="1">
              <a:off x="7312025" y="3548063"/>
              <a:ext cx="720725" cy="75565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Connecteur droit avec flèche 15"/>
            <p:cNvCxnSpPr>
              <a:cxnSpLocks noChangeShapeType="1"/>
            </p:cNvCxnSpPr>
            <p:nvPr/>
          </p:nvCxnSpPr>
          <p:spPr bwMode="auto">
            <a:xfrm flipH="1">
              <a:off x="7312025" y="4303713"/>
              <a:ext cx="720725" cy="18097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ZoneTexte 12"/>
            <p:cNvSpPr txBox="1"/>
            <p:nvPr/>
          </p:nvSpPr>
          <p:spPr>
            <a:xfrm>
              <a:off x="8032750" y="3981450"/>
              <a:ext cx="1147763" cy="646113"/>
            </a:xfrm>
            <a:prstGeom prst="rect">
              <a:avLst/>
            </a:prstGeom>
            <a:noFill/>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rPr>
                <a:t>états</a:t>
              </a:r>
            </a:p>
            <a:p>
              <a:pPr eaLnBrk="1" hangingPunct="1"/>
              <a:r>
                <a:rPr lang="fr-CA" sz="1800">
                  <a:latin typeface="Calibri" pitchFamily="34" charset="0"/>
                </a:rPr>
                <a:t>terminaux</a:t>
              </a:r>
            </a:p>
          </p:txBody>
        </p:sp>
      </p:grpSp>
      <p:grpSp>
        <p:nvGrpSpPr>
          <p:cNvPr id="3" name="Group 2">
            <a:extLst>
              <a:ext uri="{FF2B5EF4-FFF2-40B4-BE49-F238E27FC236}">
                <a16:creationId xmlns:a16="http://schemas.microsoft.com/office/drawing/2014/main" id="{4294A175-1D08-43A1-8014-928601198DFC}"/>
              </a:ext>
            </a:extLst>
          </p:cNvPr>
          <p:cNvGrpSpPr/>
          <p:nvPr/>
        </p:nvGrpSpPr>
        <p:grpSpPr>
          <a:xfrm>
            <a:off x="4682428" y="3756454"/>
            <a:ext cx="2632289" cy="1838689"/>
            <a:chOff x="4682428" y="3756454"/>
            <a:chExt cx="2632289" cy="1838689"/>
          </a:xfrm>
        </p:grpSpPr>
        <p:pic>
          <p:nvPicPr>
            <p:cNvPr id="17" name="Picture 10">
              <a:extLst>
                <a:ext uri="{FF2B5EF4-FFF2-40B4-BE49-F238E27FC236}">
                  <a16:creationId xmlns:a16="http://schemas.microsoft.com/office/drawing/2014/main" id="{2E8F657C-FD40-4B69-8BF3-2E5FE2C4C87E}"/>
                </a:ext>
              </a:extLst>
            </p:cNvPr>
            <p:cNvPicPr>
              <a:picLocks noChangeAspect="1" noChangeArrowheads="1"/>
            </p:cNvPicPr>
            <p:nvPr/>
          </p:nvPicPr>
          <p:blipFill>
            <a:blip r:embed="rId4" cstate="print"/>
            <a:srcRect/>
            <a:stretch>
              <a:fillRect/>
            </a:stretch>
          </p:blipFill>
          <p:spPr bwMode="auto">
            <a:xfrm>
              <a:off x="7071925" y="4573348"/>
              <a:ext cx="242792" cy="236041"/>
            </a:xfrm>
            <a:prstGeom prst="rect">
              <a:avLst/>
            </a:prstGeom>
            <a:noFill/>
            <a:ln w="9525">
              <a:noFill/>
              <a:miter lim="800000"/>
              <a:headEnd/>
              <a:tailEnd/>
            </a:ln>
          </p:spPr>
        </p:pic>
        <p:pic>
          <p:nvPicPr>
            <p:cNvPr id="18" name="Picture 11">
              <a:extLst>
                <a:ext uri="{FF2B5EF4-FFF2-40B4-BE49-F238E27FC236}">
                  <a16:creationId xmlns:a16="http://schemas.microsoft.com/office/drawing/2014/main" id="{28B13B65-31FA-471A-B5BE-5933618DE443}"/>
                </a:ext>
              </a:extLst>
            </p:cNvPr>
            <p:cNvPicPr>
              <a:picLocks noChangeAspect="1" noChangeArrowheads="1"/>
            </p:cNvPicPr>
            <p:nvPr/>
          </p:nvPicPr>
          <p:blipFill>
            <a:blip r:embed="rId5" cstate="print"/>
            <a:srcRect/>
            <a:stretch>
              <a:fillRect/>
            </a:stretch>
          </p:blipFill>
          <p:spPr bwMode="auto">
            <a:xfrm>
              <a:off x="4682428" y="5347168"/>
              <a:ext cx="266209" cy="247975"/>
            </a:xfrm>
            <a:prstGeom prst="rect">
              <a:avLst/>
            </a:prstGeom>
            <a:noFill/>
            <a:ln w="9525">
              <a:noFill/>
              <a:miter lim="800000"/>
              <a:headEnd/>
              <a:tailEnd/>
            </a:ln>
          </p:spPr>
        </p:pic>
        <p:sp>
          <p:nvSpPr>
            <p:cNvPr id="2" name="Oval 1">
              <a:extLst>
                <a:ext uri="{FF2B5EF4-FFF2-40B4-BE49-F238E27FC236}">
                  <a16:creationId xmlns:a16="http://schemas.microsoft.com/office/drawing/2014/main" id="{47166E4C-5A77-460D-84A6-65D84505CDD1}"/>
                </a:ext>
              </a:extLst>
            </p:cNvPr>
            <p:cNvSpPr/>
            <p:nvPr/>
          </p:nvSpPr>
          <p:spPr>
            <a:xfrm>
              <a:off x="6882714" y="3756454"/>
              <a:ext cx="242792" cy="236041"/>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1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81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81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p:txBody>
          <a:bodyPr/>
          <a:lstStyle/>
          <a:p>
            <a:r>
              <a:rPr lang="fr-CA" dirty="0">
                <a:latin typeface="Arial" pitchFamily="34" charset="0"/>
              </a:rPr>
              <a:t>Apprentissage passif</a:t>
            </a:r>
          </a:p>
        </p:txBody>
      </p:sp>
      <p:sp>
        <p:nvSpPr>
          <p:cNvPr id="35842" name="Espace réservé du contenu 2"/>
          <p:cNvSpPr>
            <a:spLocks noGrp="1"/>
          </p:cNvSpPr>
          <p:nvPr>
            <p:ph idx="1"/>
          </p:nvPr>
        </p:nvSpPr>
        <p:spPr/>
        <p:txBody>
          <a:bodyPr/>
          <a:lstStyle/>
          <a:p>
            <a:r>
              <a:rPr lang="en-CA" b="1" dirty="0" err="1">
                <a:cs typeface="Times New Roman" pitchFamily="18" charset="0"/>
              </a:rPr>
              <a:t>Définition</a:t>
            </a:r>
            <a:r>
              <a:rPr lang="en-CA" dirty="0">
                <a:cs typeface="Times New Roman" pitchFamily="18" charset="0"/>
              </a:rPr>
              <a:t>: </a:t>
            </a:r>
            <a:r>
              <a:rPr lang="en-CA" dirty="0" err="1">
                <a:cs typeface="Times New Roman" pitchFamily="18" charset="0"/>
              </a:rPr>
              <a:t>soit</a:t>
            </a:r>
            <a:r>
              <a:rPr lang="en-CA" dirty="0">
                <a:cs typeface="Times New Roman" pitchFamily="18" charset="0"/>
              </a:rPr>
              <a:t> un plan </a:t>
            </a:r>
            <a:r>
              <a:rPr lang="fr-FR" altLang="ja-JP" dirty="0"/>
              <a:t>π</a:t>
            </a:r>
            <a:r>
              <a:rPr lang="en-CA" dirty="0">
                <a:cs typeface="Times New Roman" pitchFamily="18" charset="0"/>
              </a:rPr>
              <a:t> </a:t>
            </a:r>
            <a:r>
              <a:rPr lang="en-CA" dirty="0" err="1">
                <a:cs typeface="Times New Roman" pitchFamily="18" charset="0"/>
              </a:rPr>
              <a:t>donné</a:t>
            </a:r>
            <a:r>
              <a:rPr lang="en-CA" dirty="0">
                <a:cs typeface="Times New Roman" pitchFamily="18" charset="0"/>
              </a:rPr>
              <a:t>, </a:t>
            </a:r>
            <a:r>
              <a:rPr lang="en-CA" dirty="0" err="1">
                <a:cs typeface="Times New Roman" pitchFamily="18" charset="0"/>
              </a:rPr>
              <a:t>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a:t>
            </a:r>
          </a:p>
          <a:p>
            <a:pPr>
              <a:spcBef>
                <a:spcPts val="1200"/>
              </a:spcBef>
            </a:pPr>
            <a:r>
              <a:rPr lang="en-US" dirty="0" err="1"/>
              <a:t>Puisqu</a:t>
            </a:r>
            <a:r>
              <a:rPr lang="en-US" altLang="fr-FR" dirty="0" err="1"/>
              <a:t>’</a:t>
            </a:r>
            <a:r>
              <a:rPr lang="en-US" dirty="0" err="1"/>
              <a:t>on</a:t>
            </a:r>
            <a:r>
              <a:rPr lang="en-US" dirty="0"/>
              <a:t> ne </a:t>
            </a:r>
            <a:r>
              <a:rPr lang="en-US" dirty="0" err="1"/>
              <a:t>connaît</a:t>
            </a:r>
            <a:r>
              <a:rPr lang="en-US" dirty="0"/>
              <a:t> pas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 on </a:t>
            </a:r>
            <a:r>
              <a:rPr lang="en-US" altLang="ja-JP" dirty="0" err="1"/>
              <a:t>doit</a:t>
            </a:r>
            <a:r>
              <a:rPr lang="en-US" altLang="ja-JP" dirty="0"/>
              <a:t> </a:t>
            </a:r>
            <a:r>
              <a:rPr lang="en-US" altLang="ja-JP" dirty="0" err="1"/>
              <a:t>apprendre</a:t>
            </a:r>
            <a:r>
              <a:rPr lang="en-US" altLang="ja-JP" dirty="0"/>
              <a:t> à </a:t>
            </a:r>
            <a:r>
              <a:rPr lang="en-US" altLang="ja-JP" dirty="0" err="1"/>
              <a:t>partir</a:t>
            </a:r>
            <a:r>
              <a:rPr lang="en-US" altLang="ja-JP" dirty="0"/>
              <a:t> </a:t>
            </a:r>
            <a:r>
              <a:rPr lang="en-US" altLang="ja-JP" dirty="0" err="1"/>
              <a:t>d</a:t>
            </a:r>
            <a:r>
              <a:rPr lang="en-US" altLang="fr-FR" dirty="0" err="1"/>
              <a:t>’</a:t>
            </a:r>
            <a:r>
              <a:rPr lang="en-US" altLang="ja-JP" b="1" dirty="0" err="1"/>
              <a:t>essais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spcBef>
                <a:spcPts val="1000"/>
              </a:spcBef>
              <a:spcAft>
                <a:spcPts val="1000"/>
              </a:spcAft>
              <a:buNone/>
            </a:pPr>
            <a:endParaRPr lang="fr-CA" dirty="0"/>
          </a:p>
          <a:p>
            <a:pPr>
              <a:spcBef>
                <a:spcPts val="1000"/>
              </a:spcBef>
              <a:spcAft>
                <a:spcPts val="1000"/>
              </a:spcAft>
            </a:pPr>
            <a:r>
              <a:rPr lang="fr-CA" dirty="0"/>
              <a:t>Comment estimer la fonction de valeurs </a:t>
            </a:r>
            <a:r>
              <a:rPr lang="en-US" i="1" dirty="0"/>
              <a:t>U(s</a:t>
            </a:r>
            <a:r>
              <a:rPr lang="en-US" dirty="0"/>
              <a:t>)</a:t>
            </a:r>
            <a:r>
              <a:rPr lang="fr-CA" dirty="0"/>
              <a:t> à partir de ces essais?</a:t>
            </a:r>
          </a:p>
          <a:p>
            <a:pPr>
              <a:spcBef>
                <a:spcPts val="600"/>
              </a:spcBef>
              <a:spcAft>
                <a:spcPts val="600"/>
              </a:spcAft>
            </a:pPr>
            <a:r>
              <a:rPr lang="fr-CA" dirty="0"/>
              <a:t>Trois approches:</a:t>
            </a:r>
          </a:p>
          <a:p>
            <a:pPr lvl="1"/>
            <a:r>
              <a:rPr lang="fr-CA" i="1" dirty="0"/>
              <a:t>Estimation directe</a:t>
            </a:r>
          </a:p>
          <a:p>
            <a:pPr lvl="1"/>
            <a:r>
              <a:rPr lang="fr-CA" i="1" dirty="0"/>
              <a:t>Programmation dynamique adaptative</a:t>
            </a:r>
          </a:p>
          <a:p>
            <a:pPr lvl="1"/>
            <a:r>
              <a:rPr lang="fr-CA" i="1" dirty="0"/>
              <a:t>Différence temporelle</a:t>
            </a:r>
          </a:p>
        </p:txBody>
      </p:sp>
      <p:sp>
        <p:nvSpPr>
          <p:cNvPr id="358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58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58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A52807-2FD9-4926-84D5-49F62AFA3A5C}" type="slidenum">
              <a:rPr lang="en-US" altLang="ko-KR" sz="1400">
                <a:latin typeface="Calibri" pitchFamily="34" charset="0"/>
              </a:rPr>
              <a:pPr eaLnBrk="1" hangingPunct="1"/>
              <a:t>24</a:t>
            </a:fld>
            <a:endParaRPr lang="en-US" altLang="ko-KR" sz="1400">
              <a:latin typeface="Calibri" pitchFamily="34" charset="0"/>
            </a:endParaRPr>
          </a:p>
        </p:txBody>
      </p:sp>
      <p:pic>
        <p:nvPicPr>
          <p:cNvPr id="8" name="Image 1" descr="bl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4941168"/>
            <a:ext cx="2088232" cy="152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578E624C-118A-4951-9AB3-B0A08A24D9BC}"/>
              </a:ext>
            </a:extLst>
          </p:cNvPr>
          <p:cNvGrpSpPr/>
          <p:nvPr/>
        </p:nvGrpSpPr>
        <p:grpSpPr>
          <a:xfrm>
            <a:off x="1639459" y="2915370"/>
            <a:ext cx="6135013" cy="1505312"/>
            <a:chOff x="970592" y="2919167"/>
            <a:chExt cx="6135013" cy="1505312"/>
          </a:xfrm>
        </p:grpSpPr>
        <p:sp>
          <p:nvSpPr>
            <p:cNvPr id="10" name="TextBox 9">
              <a:extLst>
                <a:ext uri="{FF2B5EF4-FFF2-40B4-BE49-F238E27FC236}">
                  <a16:creationId xmlns:a16="http://schemas.microsoft.com/office/drawing/2014/main" id="{0557D21C-5CBC-41AD-B77B-90D2F1774A22}"/>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1" name="TextBox 10">
              <a:extLst>
                <a:ext uri="{FF2B5EF4-FFF2-40B4-BE49-F238E27FC236}">
                  <a16:creationId xmlns:a16="http://schemas.microsoft.com/office/drawing/2014/main" id="{D2599B88-AE30-4A6D-AA65-81D0DC1E9120}"/>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2" name="TextBox 11">
              <a:extLst>
                <a:ext uri="{FF2B5EF4-FFF2-40B4-BE49-F238E27FC236}">
                  <a16:creationId xmlns:a16="http://schemas.microsoft.com/office/drawing/2014/main" id="{E3F0E4F0-3B4A-43EE-A17B-E927C1B28A15}"/>
                </a:ext>
              </a:extLst>
            </p:cNvPr>
            <p:cNvSpPr txBox="1"/>
            <p:nvPr/>
          </p:nvSpPr>
          <p:spPr>
            <a:xfrm>
              <a:off x="2166938" y="3429000"/>
              <a:ext cx="4743606"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3" name="TextBox 12">
              <a:extLst>
                <a:ext uri="{FF2B5EF4-FFF2-40B4-BE49-F238E27FC236}">
                  <a16:creationId xmlns:a16="http://schemas.microsoft.com/office/drawing/2014/main" id="{2AF2C711-B423-4086-9DEA-5ADBF20A5DFA}"/>
                </a:ext>
              </a:extLst>
            </p:cNvPr>
            <p:cNvSpPr txBox="1"/>
            <p:nvPr/>
          </p:nvSpPr>
          <p:spPr>
            <a:xfrm>
              <a:off x="2166938" y="3938833"/>
              <a:ext cx="2512676"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a:xfrm>
            <a:off x="457200" y="1600200"/>
            <a:ext cx="8229600" cy="4699000"/>
          </a:xfrm>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buNone/>
            </a:pPr>
            <a:endParaRPr lang="fr-CA" dirty="0"/>
          </a:p>
          <a:p>
            <a:r>
              <a:rPr lang="fr-CA" dirty="0"/>
              <a:t>Estimation de </a:t>
            </a:r>
            <a:r>
              <a:rPr lang="en-US" i="1" dirty="0"/>
              <a:t>U</a:t>
            </a:r>
            <a:r>
              <a:rPr lang="fr-FR" baseline="30000" dirty="0"/>
              <a:t>π</a:t>
            </a:r>
            <a:r>
              <a:rPr lang="en-US" dirty="0"/>
              <a:t>(</a:t>
            </a:r>
            <a:r>
              <a:rPr lang="en-US" i="1" dirty="0"/>
              <a:t> </a:t>
            </a:r>
            <a:r>
              <a:rPr lang="en-US" dirty="0"/>
              <a:t>(1,1) )</a:t>
            </a:r>
          </a:p>
          <a:p>
            <a:pPr lvl="1"/>
            <a:r>
              <a:rPr lang="en-US" dirty="0" err="1"/>
              <a:t>dans</a:t>
            </a:r>
            <a:r>
              <a:rPr lang="en-US" dirty="0"/>
              <a:t> </a:t>
            </a:r>
            <a:r>
              <a:rPr lang="en-US" dirty="0" err="1"/>
              <a:t>l</a:t>
            </a:r>
            <a:r>
              <a:rPr lang="en-US" altLang="fr-FR" dirty="0" err="1"/>
              <a:t>’</a:t>
            </a:r>
            <a:r>
              <a:rPr lang="en-US" dirty="0" err="1"/>
              <a:t>essai</a:t>
            </a:r>
            <a:r>
              <a:rPr lang="en-US" dirty="0"/>
              <a:t> 1, la </a:t>
            </a:r>
            <a:r>
              <a:rPr lang="en-US" dirty="0" err="1"/>
              <a:t>somme</a:t>
            </a:r>
            <a:r>
              <a:rPr lang="en-US" dirty="0"/>
              <a:t> des </a:t>
            </a:r>
            <a:r>
              <a:rPr lang="en-US" dirty="0" err="1"/>
              <a:t>récompenses</a:t>
            </a:r>
            <a:r>
              <a:rPr lang="en-US" dirty="0"/>
              <a:t> à </a:t>
            </a:r>
            <a:r>
              <a:rPr lang="en-US" dirty="0" err="1"/>
              <a:t>partir</a:t>
            </a:r>
            <a:r>
              <a:rPr lang="en-US" dirty="0"/>
              <a:t> de (1,1) </a:t>
            </a:r>
          </a:p>
          <a:p>
            <a:pPr marL="457200" lvl="1" indent="0">
              <a:buNone/>
            </a:pPr>
            <a:r>
              <a:rPr lang="en-US" dirty="0"/>
              <a:t>     </a:t>
            </a:r>
            <a:r>
              <a:rPr lang="en-US" dirty="0" err="1"/>
              <a:t>est</a:t>
            </a:r>
            <a:r>
              <a:rPr lang="en-US" dirty="0"/>
              <a:t> 0.76</a:t>
            </a:r>
          </a:p>
          <a:p>
            <a:pPr lvl="1"/>
            <a:r>
              <a:rPr lang="en-US" dirty="0"/>
              <a:t>dans </a:t>
            </a:r>
            <a:r>
              <a:rPr lang="en-US" dirty="0" err="1"/>
              <a:t>l</a:t>
            </a:r>
            <a:r>
              <a:rPr lang="en-US" altLang="fr-FR" dirty="0" err="1"/>
              <a:t>’</a:t>
            </a:r>
            <a:r>
              <a:rPr lang="en-US" dirty="0" err="1"/>
              <a:t>essai</a:t>
            </a:r>
            <a:r>
              <a:rPr lang="en-US" dirty="0"/>
              <a:t> 2, on </a:t>
            </a:r>
            <a:r>
              <a:rPr lang="en-US" dirty="0" err="1"/>
              <a:t>obtient</a:t>
            </a:r>
            <a:r>
              <a:rPr lang="en-US" dirty="0"/>
              <a:t> </a:t>
            </a:r>
            <a:r>
              <a:rPr lang="en-US" dirty="0" err="1"/>
              <a:t>également</a:t>
            </a:r>
            <a:r>
              <a:rPr lang="en-US" dirty="0"/>
              <a:t> 0.76</a:t>
            </a:r>
          </a:p>
          <a:p>
            <a:pPr lvl="1"/>
            <a:r>
              <a:rPr lang="en-US" dirty="0"/>
              <a:t>dans </a:t>
            </a:r>
            <a:r>
              <a:rPr lang="en-US" dirty="0" err="1"/>
              <a:t>l</a:t>
            </a:r>
            <a:r>
              <a:rPr lang="en-US" altLang="fr-FR" dirty="0" err="1"/>
              <a:t>’</a:t>
            </a:r>
            <a:r>
              <a:rPr lang="en-US" dirty="0" err="1"/>
              <a:t>essai</a:t>
            </a:r>
            <a:r>
              <a:rPr lang="en-US" dirty="0"/>
              <a:t> 3, on </a:t>
            </a:r>
            <a:r>
              <a:rPr lang="en-US" dirty="0" err="1"/>
              <a:t>obtient</a:t>
            </a:r>
            <a:r>
              <a:rPr lang="en-US" dirty="0"/>
              <a:t> </a:t>
            </a:r>
            <a:r>
              <a:rPr lang="en-US" dirty="0" err="1"/>
              <a:t>plutôt</a:t>
            </a:r>
            <a:r>
              <a:rPr lang="en-US" dirty="0"/>
              <a:t> -1.12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 </a:t>
            </a:r>
            <a:r>
              <a:rPr lang="en-US" dirty="0"/>
              <a:t>(1,1) ) </a:t>
            </a:r>
            <a:r>
              <a:rPr lang="en-US" dirty="0" err="1"/>
              <a:t>est</a:t>
            </a:r>
            <a:r>
              <a:rPr lang="en-US" dirty="0"/>
              <a:t> </a:t>
            </a:r>
            <a:r>
              <a:rPr lang="en-US" dirty="0" err="1"/>
              <a:t>donc</a:t>
            </a:r>
            <a:r>
              <a:rPr lang="en-US" dirty="0"/>
              <a:t> (0.76+0.76-1.12)/3 ≈ 0.133</a:t>
            </a:r>
          </a:p>
          <a:p>
            <a:endParaRPr lang="en-US" dirty="0"/>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25</a:t>
            </a:fld>
            <a:endParaRPr lang="en-US" altLang="ko-KR" sz="1400">
              <a:latin typeface="Calibri" pitchFamily="34" charset="0"/>
            </a:endParaRPr>
          </a:p>
        </p:txBody>
      </p:sp>
      <p:pic>
        <p:nvPicPr>
          <p:cNvPr id="7" name="Image 1" descr="bl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852" y="4065288"/>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3EB526FF-1BE8-4C28-8AB7-1DAC2A1B1BB7}"/>
              </a:ext>
            </a:extLst>
          </p:cNvPr>
          <p:cNvGrpSpPr/>
          <p:nvPr/>
        </p:nvGrpSpPr>
        <p:grpSpPr>
          <a:xfrm>
            <a:off x="1825725" y="2515519"/>
            <a:ext cx="6135013" cy="1505312"/>
            <a:chOff x="970592" y="2919167"/>
            <a:chExt cx="6135013" cy="1505312"/>
          </a:xfrm>
        </p:grpSpPr>
        <p:sp>
          <p:nvSpPr>
            <p:cNvPr id="9" name="TextBox 8">
              <a:extLst>
                <a:ext uri="{FF2B5EF4-FFF2-40B4-BE49-F238E27FC236}">
                  <a16:creationId xmlns:a16="http://schemas.microsoft.com/office/drawing/2014/main" id="{2B989B90-88E8-4D35-8B0D-191A320FD65B}"/>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0" name="TextBox 9">
              <a:extLst>
                <a:ext uri="{FF2B5EF4-FFF2-40B4-BE49-F238E27FC236}">
                  <a16:creationId xmlns:a16="http://schemas.microsoft.com/office/drawing/2014/main" id="{B85FA93B-8FD8-4FD6-8113-48E31A9B7753}"/>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1" name="TextBox 10">
              <a:extLst>
                <a:ext uri="{FF2B5EF4-FFF2-40B4-BE49-F238E27FC236}">
                  <a16:creationId xmlns:a16="http://schemas.microsoft.com/office/drawing/2014/main" id="{C04956E2-3A02-4C4A-8DF6-6E47C580C5CC}"/>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2" name="TextBox 11">
              <a:extLst>
                <a:ext uri="{FF2B5EF4-FFF2-40B4-BE49-F238E27FC236}">
                  <a16:creationId xmlns:a16="http://schemas.microsoft.com/office/drawing/2014/main" id="{29A98822-05C2-4498-89B5-7C8EBBC387B2}"/>
                </a:ext>
              </a:extLst>
            </p:cNvPr>
            <p:cNvSpPr txBox="1"/>
            <p:nvPr/>
          </p:nvSpPr>
          <p:spPr>
            <a:xfrm>
              <a:off x="2166938" y="3938833"/>
              <a:ext cx="2547942"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grpSp>
        <p:nvGrpSpPr>
          <p:cNvPr id="2" name="Group 1">
            <a:extLst>
              <a:ext uri="{FF2B5EF4-FFF2-40B4-BE49-F238E27FC236}">
                <a16:creationId xmlns:a16="http://schemas.microsoft.com/office/drawing/2014/main" id="{654C0079-D7B6-4BF6-B872-ADCCBEFD7E69}"/>
              </a:ext>
            </a:extLst>
          </p:cNvPr>
          <p:cNvGrpSpPr/>
          <p:nvPr/>
        </p:nvGrpSpPr>
        <p:grpSpPr>
          <a:xfrm>
            <a:off x="7045590" y="4362153"/>
            <a:ext cx="1641210" cy="1094742"/>
            <a:chOff x="7045590" y="4362153"/>
            <a:chExt cx="1641210" cy="1094742"/>
          </a:xfrm>
        </p:grpSpPr>
        <p:pic>
          <p:nvPicPr>
            <p:cNvPr id="14" name="Picture 10">
              <a:extLst>
                <a:ext uri="{FF2B5EF4-FFF2-40B4-BE49-F238E27FC236}">
                  <a16:creationId xmlns:a16="http://schemas.microsoft.com/office/drawing/2014/main" id="{B23C8EE6-0F3D-4722-8966-48549694ABFB}"/>
                </a:ext>
              </a:extLst>
            </p:cNvPr>
            <p:cNvPicPr>
              <a:picLocks noChangeAspect="1" noChangeArrowheads="1"/>
            </p:cNvPicPr>
            <p:nvPr/>
          </p:nvPicPr>
          <p:blipFill>
            <a:blip r:embed="rId4" cstate="print"/>
            <a:srcRect/>
            <a:stretch>
              <a:fillRect/>
            </a:stretch>
          </p:blipFill>
          <p:spPr bwMode="auto">
            <a:xfrm>
              <a:off x="8513595" y="4823740"/>
              <a:ext cx="173205" cy="168389"/>
            </a:xfrm>
            <a:prstGeom prst="rect">
              <a:avLst/>
            </a:prstGeom>
            <a:noFill/>
            <a:ln w="9525">
              <a:noFill/>
              <a:miter lim="800000"/>
              <a:headEnd/>
              <a:tailEnd/>
            </a:ln>
          </p:spPr>
        </p:pic>
        <p:pic>
          <p:nvPicPr>
            <p:cNvPr id="15" name="Picture 11">
              <a:extLst>
                <a:ext uri="{FF2B5EF4-FFF2-40B4-BE49-F238E27FC236}">
                  <a16:creationId xmlns:a16="http://schemas.microsoft.com/office/drawing/2014/main" id="{7EEBB2B0-E6AD-42A5-861F-96DE4472D9F0}"/>
                </a:ext>
              </a:extLst>
            </p:cNvPr>
            <p:cNvPicPr>
              <a:picLocks noChangeAspect="1" noChangeArrowheads="1"/>
            </p:cNvPicPr>
            <p:nvPr/>
          </p:nvPicPr>
          <p:blipFill>
            <a:blip r:embed="rId5" cstate="print"/>
            <a:srcRect/>
            <a:stretch>
              <a:fillRect/>
            </a:stretch>
          </p:blipFill>
          <p:spPr bwMode="auto">
            <a:xfrm>
              <a:off x="7045590" y="5257800"/>
              <a:ext cx="213735" cy="199095"/>
            </a:xfrm>
            <a:prstGeom prst="rect">
              <a:avLst/>
            </a:prstGeom>
            <a:noFill/>
            <a:ln w="9525">
              <a:noFill/>
              <a:miter lim="800000"/>
              <a:headEnd/>
              <a:tailEnd/>
            </a:ln>
          </p:spPr>
        </p:pic>
        <p:sp>
          <p:nvSpPr>
            <p:cNvPr id="16" name="Oval 15">
              <a:extLst>
                <a:ext uri="{FF2B5EF4-FFF2-40B4-BE49-F238E27FC236}">
                  <a16:creationId xmlns:a16="http://schemas.microsoft.com/office/drawing/2014/main" id="{8AAAB8DE-587B-488E-B14C-F463FC35F85D}"/>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6">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6">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6">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6">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6">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866">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endParaRPr lang="en-US" altLang="ja-JP" dirty="0"/>
          </a:p>
          <a:p>
            <a:endParaRPr lang="en-US" altLang="ja-JP" dirty="0"/>
          </a:p>
          <a:p>
            <a:pPr marL="0" indent="0">
              <a:buNone/>
            </a:pPr>
            <a:endParaRPr lang="en-US" altLang="ja-JP" dirty="0"/>
          </a:p>
          <a:p>
            <a:pPr marL="0" indent="0">
              <a:buNone/>
            </a:pPr>
            <a:endParaRPr lang="en-US" altLang="ja-JP" dirty="0"/>
          </a:p>
          <a:p>
            <a:r>
              <a:rPr lang="fr-CA" dirty="0"/>
              <a:t>Estimation de </a:t>
            </a:r>
            <a:r>
              <a:rPr lang="en-US" i="1" dirty="0"/>
              <a:t>U</a:t>
            </a:r>
            <a:r>
              <a:rPr lang="fr-FR" baseline="30000" dirty="0"/>
              <a:t>π</a:t>
            </a:r>
            <a:r>
              <a:rPr lang="en-US" dirty="0"/>
              <a:t>(</a:t>
            </a:r>
            <a:r>
              <a:rPr lang="en-US" i="1" dirty="0"/>
              <a:t> </a:t>
            </a:r>
            <a:r>
              <a:rPr lang="en-US" dirty="0"/>
              <a:t>(1,2) )</a:t>
            </a:r>
          </a:p>
          <a:p>
            <a:pPr lvl="1"/>
            <a:r>
              <a:rPr lang="en-US" dirty="0" err="1"/>
              <a:t>dans</a:t>
            </a:r>
            <a:r>
              <a:rPr lang="en-US" dirty="0"/>
              <a:t> </a:t>
            </a:r>
            <a:r>
              <a:rPr lang="en-US" dirty="0" err="1"/>
              <a:t>l</a:t>
            </a:r>
            <a:r>
              <a:rPr lang="en-US" altLang="fr-FR" dirty="0" err="1"/>
              <a:t>’</a:t>
            </a:r>
            <a:r>
              <a:rPr lang="en-US" dirty="0" err="1"/>
              <a:t>essai</a:t>
            </a:r>
            <a:r>
              <a:rPr lang="en-US" dirty="0"/>
              <a:t> 1, </a:t>
            </a:r>
            <a:r>
              <a:rPr lang="en-US" dirty="0" err="1"/>
              <a:t>l</a:t>
            </a:r>
            <a:r>
              <a:rPr lang="en-US" altLang="fr-FR" dirty="0" err="1"/>
              <a:t>’</a:t>
            </a:r>
            <a:r>
              <a:rPr lang="en-US" dirty="0" err="1"/>
              <a:t>état</a:t>
            </a:r>
            <a:r>
              <a:rPr lang="en-US" dirty="0"/>
              <a:t> (1,2) </a:t>
            </a:r>
            <a:r>
              <a:rPr lang="en-US" dirty="0" err="1"/>
              <a:t>est</a:t>
            </a:r>
            <a:r>
              <a:rPr lang="en-US" dirty="0"/>
              <a:t> </a:t>
            </a:r>
            <a:r>
              <a:rPr lang="en-US" dirty="0" err="1"/>
              <a:t>visité</a:t>
            </a:r>
            <a:r>
              <a:rPr lang="en-US" dirty="0"/>
              <a:t> </a:t>
            </a:r>
            <a:r>
              <a:rPr lang="en-US" dirty="0" err="1"/>
              <a:t>deux</a:t>
            </a:r>
            <a:r>
              <a:rPr lang="en-US" dirty="0"/>
              <a:t> </a:t>
            </a:r>
            <a:r>
              <a:rPr lang="en-US" dirty="0" err="1"/>
              <a:t>fois</a:t>
            </a:r>
            <a:r>
              <a:rPr lang="en-US" dirty="0"/>
              <a:t>, avec des</a:t>
            </a:r>
          </a:p>
          <a:p>
            <a:pPr marL="457200" lvl="1" indent="0">
              <a:buNone/>
            </a:pPr>
            <a:r>
              <a:rPr lang="en-US" dirty="0"/>
              <a:t>     </a:t>
            </a:r>
            <a:r>
              <a:rPr lang="en-US" dirty="0" err="1"/>
              <a:t>sommes</a:t>
            </a:r>
            <a:r>
              <a:rPr lang="en-US" dirty="0"/>
              <a:t> de </a:t>
            </a:r>
            <a:r>
              <a:rPr lang="en-US" dirty="0" err="1"/>
              <a:t>récompenses</a:t>
            </a:r>
            <a:r>
              <a:rPr lang="en-US" dirty="0"/>
              <a:t> à </a:t>
            </a:r>
            <a:r>
              <a:rPr lang="en-US" dirty="0" err="1"/>
              <a:t>partir</a:t>
            </a:r>
            <a:r>
              <a:rPr lang="en-US" dirty="0"/>
              <a:t> de (1,2) de 0.8 et 0.88</a:t>
            </a:r>
          </a:p>
          <a:p>
            <a:pPr lvl="1"/>
            <a:r>
              <a:rPr lang="en-US" dirty="0"/>
              <a:t>dans </a:t>
            </a:r>
            <a:r>
              <a:rPr lang="en-US" dirty="0" err="1"/>
              <a:t>l</a:t>
            </a:r>
            <a:r>
              <a:rPr lang="en-US" altLang="fr-FR" dirty="0" err="1"/>
              <a:t>’</a:t>
            </a:r>
            <a:r>
              <a:rPr lang="en-US" dirty="0" err="1"/>
              <a:t>essai</a:t>
            </a:r>
            <a:r>
              <a:rPr lang="en-US" dirty="0"/>
              <a:t> 2, on observe 0.8</a:t>
            </a:r>
          </a:p>
          <a:p>
            <a:pPr lvl="1"/>
            <a:r>
              <a:rPr lang="en-US" dirty="0" err="1"/>
              <a:t>l</a:t>
            </a:r>
            <a:r>
              <a:rPr lang="en-US" altLang="fr-FR" dirty="0" err="1"/>
              <a:t>’</a:t>
            </a:r>
            <a:r>
              <a:rPr lang="en-US" dirty="0" err="1"/>
              <a:t>essai</a:t>
            </a:r>
            <a:r>
              <a:rPr lang="en-US" dirty="0"/>
              <a:t> 3 ne </a:t>
            </a:r>
            <a:r>
              <a:rPr lang="en-US" dirty="0" err="1"/>
              <a:t>visite</a:t>
            </a:r>
            <a:r>
              <a:rPr lang="en-US" dirty="0"/>
              <a:t> pas (1,2)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a:t>
            </a:r>
            <a:r>
              <a:rPr lang="fr-FR" baseline="30000" dirty="0"/>
              <a:t>π</a:t>
            </a:r>
            <a:r>
              <a:rPr lang="en-US" dirty="0"/>
              <a:t>(</a:t>
            </a:r>
            <a:r>
              <a:rPr lang="en-US" i="1" dirty="0"/>
              <a:t> </a:t>
            </a:r>
            <a:r>
              <a:rPr lang="en-US" dirty="0"/>
              <a:t>(1,2) ) </a:t>
            </a:r>
            <a:r>
              <a:rPr lang="en-US" dirty="0" err="1"/>
              <a:t>est</a:t>
            </a:r>
            <a:r>
              <a:rPr lang="en-US" dirty="0"/>
              <a:t> </a:t>
            </a:r>
            <a:r>
              <a:rPr lang="en-US" dirty="0" err="1"/>
              <a:t>donc</a:t>
            </a:r>
            <a:r>
              <a:rPr lang="en-US" dirty="0"/>
              <a:t> (0.8+0.88+0.8)/3 ≈ 0.826</a:t>
            </a:r>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26</a:t>
            </a:fld>
            <a:endParaRPr lang="en-US" altLang="ko-KR" sz="1400">
              <a:latin typeface="Calibri" pitchFamily="34" charset="0"/>
            </a:endParaRPr>
          </a:p>
        </p:txBody>
      </p:sp>
      <p:pic>
        <p:nvPicPr>
          <p:cNvPr id="7" name="Image 1" descr="bl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405" y="4462016"/>
            <a:ext cx="1822003" cy="133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551089C0-99C7-4CF5-B93D-0E6032355684}"/>
              </a:ext>
            </a:extLst>
          </p:cNvPr>
          <p:cNvGrpSpPr/>
          <p:nvPr/>
        </p:nvGrpSpPr>
        <p:grpSpPr>
          <a:xfrm>
            <a:off x="1825725" y="2515519"/>
            <a:ext cx="6135013" cy="1505312"/>
            <a:chOff x="970592" y="2919167"/>
            <a:chExt cx="6135013" cy="1505312"/>
          </a:xfrm>
        </p:grpSpPr>
        <p:sp>
          <p:nvSpPr>
            <p:cNvPr id="14" name="TextBox 13">
              <a:extLst>
                <a:ext uri="{FF2B5EF4-FFF2-40B4-BE49-F238E27FC236}">
                  <a16:creationId xmlns:a16="http://schemas.microsoft.com/office/drawing/2014/main" id="{DC66136A-60E6-408A-A9C5-5861965F88C1}"/>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5" name="TextBox 14">
              <a:extLst>
                <a:ext uri="{FF2B5EF4-FFF2-40B4-BE49-F238E27FC236}">
                  <a16:creationId xmlns:a16="http://schemas.microsoft.com/office/drawing/2014/main" id="{9322448A-AC30-47FB-A568-7E400E74D52D}"/>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6" name="TextBox 15">
              <a:extLst>
                <a:ext uri="{FF2B5EF4-FFF2-40B4-BE49-F238E27FC236}">
                  <a16:creationId xmlns:a16="http://schemas.microsoft.com/office/drawing/2014/main" id="{5CB637C3-AB31-4BAC-97E2-0EDD575152E0}"/>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7" name="TextBox 16">
              <a:extLst>
                <a:ext uri="{FF2B5EF4-FFF2-40B4-BE49-F238E27FC236}">
                  <a16:creationId xmlns:a16="http://schemas.microsoft.com/office/drawing/2014/main" id="{42ED8DD4-4273-466A-9CE7-9B764ABC4F03}"/>
                </a:ext>
              </a:extLst>
            </p:cNvPr>
            <p:cNvSpPr txBox="1"/>
            <p:nvPr/>
          </p:nvSpPr>
          <p:spPr>
            <a:xfrm>
              <a:off x="2166938" y="3938833"/>
              <a:ext cx="2583208"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spTree>
    <p:extLst>
      <p:ext uri="{BB962C8B-B14F-4D97-AF65-F5344CB8AC3E}">
        <p14:creationId xmlns:p14="http://schemas.microsoft.com/office/powerpoint/2010/main" val="4105740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re 1"/>
          <p:cNvSpPr>
            <a:spLocks noGrp="1"/>
          </p:cNvSpPr>
          <p:nvPr>
            <p:ph type="title"/>
          </p:nvPr>
        </p:nvSpPr>
        <p:spPr/>
        <p:txBody>
          <a:bodyPr/>
          <a:lstStyle/>
          <a:p>
            <a:r>
              <a:rPr lang="fr-CA">
                <a:latin typeface="Arial" pitchFamily="34" charset="0"/>
              </a:rPr>
              <a:t>Approche par estimation directe</a:t>
            </a:r>
          </a:p>
        </p:txBody>
      </p:sp>
      <p:sp>
        <p:nvSpPr>
          <p:cNvPr id="27650" name="Espace réservé du contenu 2"/>
          <p:cNvSpPr>
            <a:spLocks noGrp="1"/>
          </p:cNvSpPr>
          <p:nvPr>
            <p:ph idx="1"/>
          </p:nvPr>
        </p:nvSpPr>
        <p:spPr/>
        <p:txBody>
          <a:bodyPr/>
          <a:lstStyle/>
          <a:p>
            <a:r>
              <a:rPr lang="en-CA" dirty="0"/>
              <a:t>E</a:t>
            </a:r>
            <a:r>
              <a:rPr lang="en-US" altLang="ja-JP" b="1" dirty="0" err="1"/>
              <a:t>ssais</a:t>
            </a:r>
            <a:r>
              <a:rPr lang="en-US" altLang="ja-JP" dirty="0"/>
              <a:t> </a:t>
            </a:r>
          </a:p>
          <a:p>
            <a:pPr>
              <a:spcAft>
                <a:spcPts val="1200"/>
              </a:spcAft>
            </a:pPr>
            <a:endParaRPr lang="fr-CA" dirty="0"/>
          </a:p>
          <a:p>
            <a:pPr marL="0" indent="0">
              <a:spcAft>
                <a:spcPts val="1200"/>
              </a:spcAft>
              <a:buNone/>
            </a:pPr>
            <a:endParaRPr lang="fr-CA" dirty="0"/>
          </a:p>
          <a:p>
            <a:pPr>
              <a:spcAft>
                <a:spcPts val="1200"/>
              </a:spcAft>
            </a:pPr>
            <a:r>
              <a:rPr lang="fr-CA" dirty="0"/>
              <a:t>L</a:t>
            </a:r>
            <a:r>
              <a:rPr lang="fr-CA" altLang="fr-FR" dirty="0"/>
              <a:t>’</a:t>
            </a:r>
            <a:r>
              <a:rPr lang="fr-CA" dirty="0"/>
              <a:t>estimation directe </a:t>
            </a:r>
            <a:r>
              <a:rPr lang="fr-CA" b="1" dirty="0"/>
              <a:t>ignore les liens entre les états</a:t>
            </a:r>
            <a:r>
              <a:rPr lang="fr-CA" dirty="0"/>
              <a:t>: elle manque d’occasion d’apprentissage</a:t>
            </a:r>
          </a:p>
          <a:p>
            <a:pPr lvl="1">
              <a:spcAft>
                <a:spcPts val="1200"/>
              </a:spcAft>
            </a:pPr>
            <a:r>
              <a:rPr lang="en-US" altLang="ja-JP" dirty="0"/>
              <a:t>Par </a:t>
            </a:r>
            <a:r>
              <a:rPr lang="en-US" altLang="ja-JP" dirty="0" err="1"/>
              <a:t>exemple</a:t>
            </a:r>
            <a:r>
              <a:rPr lang="en-US" altLang="ja-JP" dirty="0"/>
              <a:t>, </a:t>
            </a:r>
            <a:r>
              <a:rPr lang="en-US" altLang="ja-JP" dirty="0" err="1"/>
              <a:t>bien</a:t>
            </a:r>
            <a:r>
              <a:rPr lang="en-US" altLang="ja-JP" dirty="0"/>
              <a:t> </a:t>
            </a:r>
            <a:r>
              <a:rPr lang="en-US" altLang="ja-JP" dirty="0" err="1"/>
              <a:t>que</a:t>
            </a:r>
            <a:r>
              <a:rPr lang="en-US" altLang="ja-JP" dirty="0"/>
              <a:t> </a:t>
            </a:r>
            <a:r>
              <a:rPr lang="en-US" altLang="ja-JP" dirty="0" err="1"/>
              <a:t>l’essai</a:t>
            </a:r>
            <a:r>
              <a:rPr lang="en-US" altLang="ja-JP" dirty="0"/>
              <a:t> 1 ne </a:t>
            </a:r>
            <a:r>
              <a:rPr lang="en-US" altLang="ja-JP" dirty="0" err="1"/>
              <a:t>dit</a:t>
            </a:r>
            <a:r>
              <a:rPr lang="en-US" altLang="ja-JP" dirty="0"/>
              <a:t> </a:t>
            </a:r>
            <a:r>
              <a:rPr lang="en-US" altLang="ja-JP" dirty="0" err="1"/>
              <a:t>rien</a:t>
            </a:r>
            <a:r>
              <a:rPr lang="en-US" altLang="ja-JP" dirty="0"/>
              <a:t> </a:t>
            </a:r>
            <a:r>
              <a:rPr lang="en-US" altLang="ja-JP" dirty="0" err="1"/>
              <a:t>sur</a:t>
            </a:r>
            <a:r>
              <a:rPr lang="en-US" altLang="ja-JP" dirty="0"/>
              <a:t> (3,2), </a:t>
            </a:r>
            <a:r>
              <a:rPr lang="en-US" altLang="ja-JP" dirty="0" err="1"/>
              <a:t>elle</a:t>
            </a:r>
            <a:r>
              <a:rPr lang="en-US" altLang="ja-JP" dirty="0"/>
              <a:t> nous </a:t>
            </a:r>
            <a:r>
              <a:rPr lang="en-US" altLang="ja-JP" dirty="0" err="1"/>
              <a:t>apprend</a:t>
            </a:r>
            <a:r>
              <a:rPr lang="en-US" altLang="ja-JP" dirty="0"/>
              <a:t> </a:t>
            </a:r>
            <a:r>
              <a:rPr lang="en-US" altLang="ja-JP" dirty="0" err="1"/>
              <a:t>que</a:t>
            </a:r>
            <a:r>
              <a:rPr lang="en-US" altLang="ja-JP" dirty="0"/>
              <a:t> (3,3) a </a:t>
            </a:r>
            <a:r>
              <a:rPr lang="en-US" altLang="ja-JP" dirty="0" err="1"/>
              <a:t>une</a:t>
            </a:r>
            <a:r>
              <a:rPr lang="en-US" altLang="ja-JP" dirty="0"/>
              <a:t> </a:t>
            </a:r>
            <a:r>
              <a:rPr lang="en-US" altLang="ja-JP" dirty="0" err="1"/>
              <a:t>valeur</a:t>
            </a:r>
            <a:r>
              <a:rPr lang="en-US" altLang="ja-JP" dirty="0"/>
              <a:t> </a:t>
            </a:r>
            <a:r>
              <a:rPr lang="en-US" altLang="ja-JP" dirty="0" err="1"/>
              <a:t>élevée</a:t>
            </a:r>
            <a:endParaRPr lang="en-US" altLang="ja-JP" dirty="0"/>
          </a:p>
          <a:p>
            <a:pPr lvl="1"/>
            <a:r>
              <a:rPr lang="en-US" altLang="ja-JP" dirty="0"/>
              <a:t>On </a:t>
            </a:r>
            <a:r>
              <a:rPr lang="en-US" altLang="ja-JP" dirty="0" err="1"/>
              <a:t>pourrait</a:t>
            </a:r>
            <a:r>
              <a:rPr lang="en-US" altLang="ja-JP" dirty="0"/>
              <a:t> </a:t>
            </a:r>
            <a:r>
              <a:rPr lang="en-US" altLang="ja-JP" dirty="0" err="1"/>
              <a:t>également</a:t>
            </a:r>
            <a:r>
              <a:rPr lang="en-US" altLang="ja-JP" dirty="0"/>
              <a:t> </a:t>
            </a:r>
            <a:r>
              <a:rPr lang="en-US" altLang="ja-JP" dirty="0" err="1"/>
              <a:t>déduire</a:t>
            </a:r>
            <a:r>
              <a:rPr lang="en-US" altLang="ja-JP" dirty="0"/>
              <a:t> </a:t>
            </a:r>
            <a:r>
              <a:rPr lang="en-US" altLang="ja-JP" dirty="0" err="1"/>
              <a:t>que</a:t>
            </a:r>
            <a:r>
              <a:rPr lang="en-US" altLang="ja-JP" dirty="0"/>
              <a:t> (3,2) a </a:t>
            </a:r>
            <a:r>
              <a:rPr lang="en-US" altLang="ja-JP" dirty="0" err="1"/>
              <a:t>une</a:t>
            </a:r>
            <a:r>
              <a:rPr lang="en-US" altLang="ja-JP" dirty="0"/>
              <a:t> </a:t>
            </a:r>
            <a:r>
              <a:rPr lang="en-US" altLang="ja-JP" dirty="0" err="1"/>
              <a:t>valeur</a:t>
            </a:r>
            <a:r>
              <a:rPr lang="en-US" altLang="ja-JP" dirty="0"/>
              <a:t> </a:t>
            </a:r>
            <a:r>
              <a:rPr lang="en-US" altLang="ja-JP" dirty="0" err="1"/>
              <a:t>élevée</a:t>
            </a:r>
            <a:r>
              <a:rPr lang="en-US" altLang="ja-JP" dirty="0"/>
              <a:t>, </a:t>
            </a:r>
            <a:r>
              <a:rPr lang="en-US" altLang="ja-JP" dirty="0" err="1"/>
              <a:t>puisque</a:t>
            </a:r>
            <a:r>
              <a:rPr lang="en-US" altLang="ja-JP" dirty="0"/>
              <a:t> (3,2) </a:t>
            </a:r>
            <a:r>
              <a:rPr lang="en-US" altLang="ja-JP" dirty="0" err="1"/>
              <a:t>est</a:t>
            </a:r>
            <a:r>
              <a:rPr lang="en-US" altLang="ja-JP" dirty="0"/>
              <a:t> adjacent à (3,3)</a:t>
            </a:r>
          </a:p>
          <a:p>
            <a:r>
              <a:rPr lang="en-CA" dirty="0" err="1"/>
              <a:t>Autrement</a:t>
            </a:r>
            <a:r>
              <a:rPr lang="en-CA" dirty="0"/>
              <a:t> </a:t>
            </a:r>
            <a:r>
              <a:rPr lang="en-CA" dirty="0" err="1"/>
              <a:t>dit</a:t>
            </a:r>
            <a:r>
              <a:rPr lang="en-CA" dirty="0"/>
              <a:t>, on ignore les </a:t>
            </a:r>
            <a:r>
              <a:rPr lang="en-CA" dirty="0" err="1"/>
              <a:t>contraintes</a:t>
            </a:r>
            <a:r>
              <a:rPr lang="en-CA" dirty="0"/>
              <a:t> entre les </a:t>
            </a:r>
            <a:r>
              <a:rPr lang="en-CA" dirty="0" err="1"/>
              <a:t>utilités</a:t>
            </a:r>
            <a:r>
              <a:rPr lang="en-CA" dirty="0"/>
              <a:t> des </a:t>
            </a:r>
            <a:r>
              <a:rPr lang="en-CA" dirty="0" err="1"/>
              <a:t>états</a:t>
            </a:r>
            <a:r>
              <a:rPr lang="en-CA" dirty="0"/>
              <a:t>, </a:t>
            </a:r>
            <a:r>
              <a:rPr lang="en-CA" dirty="0" err="1"/>
              <a:t>telles</a:t>
            </a:r>
            <a:r>
              <a:rPr lang="en-CA" dirty="0"/>
              <a:t> que </a:t>
            </a:r>
            <a:r>
              <a:rPr lang="en-CA" dirty="0" err="1"/>
              <a:t>données</a:t>
            </a:r>
            <a:r>
              <a:rPr lang="en-CA" dirty="0"/>
              <a:t> par </a:t>
            </a:r>
            <a:r>
              <a:rPr lang="en-CA" dirty="0" err="1"/>
              <a:t>l’équation</a:t>
            </a:r>
            <a:endParaRPr lang="en-CA" dirty="0"/>
          </a:p>
          <a:p>
            <a:pPr marL="0" indent="0" defTabSz="914400" latinLnBrk="1">
              <a:spcBef>
                <a:spcPct val="30000"/>
              </a:spcBef>
              <a:buClrTx/>
              <a:buSzTx/>
              <a:buNone/>
              <a:defRPr/>
            </a:pPr>
            <a:r>
              <a:rPr lang="en-US" i="1" dirty="0"/>
              <a:t>                                                     </a:t>
            </a:r>
            <a:r>
              <a:rPr lang="fr-CA" i="1" dirty="0"/>
              <a:t>U</a:t>
            </a:r>
            <a:r>
              <a:rPr lang="fr-FR" i="1" baseline="30000" dirty="0"/>
              <a:t>π</a:t>
            </a:r>
            <a:r>
              <a:rPr lang="fr-CA" i="1" dirty="0"/>
              <a:t>(s) = </a:t>
            </a:r>
            <a:r>
              <a:rPr lang="en-US" i="1" dirty="0"/>
              <a:t>Σ </a:t>
            </a:r>
            <a:r>
              <a:rPr lang="en-US" i="1" baseline="-25000" dirty="0"/>
              <a:t>s</a:t>
            </a:r>
            <a:r>
              <a:rPr lang="en-US" altLang="fr-FR" i="1" baseline="-25000" dirty="0"/>
              <a:t>’</a:t>
            </a:r>
            <a:r>
              <a:rPr lang="en-US" i="1" baseline="-25000" dirty="0"/>
              <a:t> </a:t>
            </a:r>
            <a:r>
              <a:rPr lang="fr-CA" i="1" baseline="-25000" dirty="0">
                <a:sym typeface="Symbol" pitchFamily="18" charset="2"/>
              </a:rPr>
              <a:t></a:t>
            </a:r>
            <a:r>
              <a:rPr lang="en-US" i="1" baseline="-25000" dirty="0"/>
              <a:t> S </a:t>
            </a:r>
            <a:r>
              <a:rPr lang="en-US" i="1" dirty="0"/>
              <a:t>P(s</a:t>
            </a:r>
            <a:r>
              <a:rPr lang="en-US" altLang="fr-FR" i="1" dirty="0"/>
              <a:t>’</a:t>
            </a:r>
            <a:r>
              <a:rPr lang="fr-CA" altLang="ja-JP" i="1" dirty="0"/>
              <a:t>|s, </a:t>
            </a:r>
            <a:r>
              <a:rPr lang="fr-FR" altLang="ja-JP" i="1" dirty="0"/>
              <a:t>π</a:t>
            </a:r>
            <a:r>
              <a:rPr lang="en-US" altLang="ja-JP" i="1" dirty="0"/>
              <a:t>(s)) [R(s, </a:t>
            </a:r>
            <a:r>
              <a:rPr lang="fr-FR" altLang="ja-JP" i="1" dirty="0"/>
              <a:t>π</a:t>
            </a:r>
            <a:r>
              <a:rPr lang="en-US" altLang="ja-JP" i="1" dirty="0"/>
              <a:t>(s), s’) + </a:t>
            </a:r>
            <a:r>
              <a:rPr lang="fr-FR" i="1" dirty="0"/>
              <a:t>γ </a:t>
            </a:r>
            <a:r>
              <a:rPr lang="fr-CA" i="1" dirty="0"/>
              <a:t>U</a:t>
            </a:r>
            <a:r>
              <a:rPr lang="fr-FR" i="1" baseline="30000" dirty="0"/>
              <a:t>π</a:t>
            </a:r>
            <a:r>
              <a:rPr lang="fr-CA" i="1" dirty="0"/>
              <a:t>(s’)]</a:t>
            </a:r>
            <a:endParaRPr lang="en-US" altLang="ja-JP" sz="1800" dirty="0"/>
          </a:p>
          <a:p>
            <a:endParaRPr lang="en-US" altLang="ja-JP" dirty="0"/>
          </a:p>
        </p:txBody>
      </p:sp>
      <p:sp>
        <p:nvSpPr>
          <p:cNvPr id="378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78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78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F41C0AE-9A63-4368-9C55-571A0D4A423A}" type="slidenum">
              <a:rPr lang="en-US" altLang="ko-KR" sz="1400">
                <a:latin typeface="Calibri" pitchFamily="34" charset="0"/>
              </a:rPr>
              <a:pPr eaLnBrk="1" hangingPunct="1"/>
              <a:t>27</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D834CA46-D314-4E92-9C43-2A8C9E5D16D5}"/>
              </a:ext>
            </a:extLst>
          </p:cNvPr>
          <p:cNvGrpSpPr/>
          <p:nvPr/>
        </p:nvGrpSpPr>
        <p:grpSpPr>
          <a:xfrm>
            <a:off x="2166938" y="1600200"/>
            <a:ext cx="6135013" cy="1505312"/>
            <a:chOff x="970592" y="2919167"/>
            <a:chExt cx="6135013" cy="1505312"/>
          </a:xfrm>
        </p:grpSpPr>
        <p:sp>
          <p:nvSpPr>
            <p:cNvPr id="8" name="TextBox 7">
              <a:extLst>
                <a:ext uri="{FF2B5EF4-FFF2-40B4-BE49-F238E27FC236}">
                  <a16:creationId xmlns:a16="http://schemas.microsoft.com/office/drawing/2014/main" id="{0F8B2A58-64C1-41FE-BAB1-CA0E35BBB77E}"/>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9" name="TextBox 8">
              <a:extLst>
                <a:ext uri="{FF2B5EF4-FFF2-40B4-BE49-F238E27FC236}">
                  <a16:creationId xmlns:a16="http://schemas.microsoft.com/office/drawing/2014/main" id="{49FCD075-7893-46A0-81FC-92870D7193A5}"/>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189102BA-6C3A-4028-99D7-528FAF7EAC9D}"/>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1" name="TextBox 10">
              <a:extLst>
                <a:ext uri="{FF2B5EF4-FFF2-40B4-BE49-F238E27FC236}">
                  <a16:creationId xmlns:a16="http://schemas.microsoft.com/office/drawing/2014/main" id="{B051F201-8887-4A55-B947-2840D580DF0B}"/>
                </a:ext>
              </a:extLst>
            </p:cNvPr>
            <p:cNvSpPr txBox="1"/>
            <p:nvPr/>
          </p:nvSpPr>
          <p:spPr>
            <a:xfrm>
              <a:off x="2166938" y="3938833"/>
              <a:ext cx="2583208"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8914" name="Espace réservé du contenu 2"/>
          <p:cNvSpPr>
            <a:spLocks noGrp="1"/>
          </p:cNvSpPr>
          <p:nvPr>
            <p:ph idx="1"/>
          </p:nvPr>
        </p:nvSpPr>
        <p:spPr>
          <a:xfrm>
            <a:off x="457200" y="1600200"/>
            <a:ext cx="8435280" cy="4984155"/>
          </a:xfrm>
        </p:spPr>
        <p:txBody>
          <a:bodyPr/>
          <a:lstStyle/>
          <a:p>
            <a:r>
              <a:rPr lang="fr-CA" dirty="0"/>
              <a:t>Idée derrière la </a:t>
            </a:r>
            <a:r>
              <a:rPr lang="fr-CA" b="1" dirty="0"/>
              <a:t>programmation dynamique adaptative </a:t>
            </a:r>
            <a:r>
              <a:rPr lang="fr-CA" dirty="0"/>
              <a:t>(PDA)</a:t>
            </a:r>
          </a:p>
          <a:p>
            <a:pPr lvl="1"/>
            <a:r>
              <a:rPr lang="fr-CA" dirty="0"/>
              <a:t>tirer profit des équations de la fonction de valeur pour estimer </a:t>
            </a:r>
            <a:r>
              <a:rPr lang="en-US" i="1" dirty="0"/>
              <a:t>U</a:t>
            </a:r>
            <a:r>
              <a:rPr lang="en-US" dirty="0"/>
              <a:t>(</a:t>
            </a:r>
            <a:r>
              <a:rPr lang="en-US" i="1" dirty="0"/>
              <a:t>s</a:t>
            </a:r>
            <a:r>
              <a:rPr lang="en-US" dirty="0"/>
              <a:t>)</a:t>
            </a:r>
          </a:p>
          <a:p>
            <a:pPr lvl="1"/>
            <a:endParaRPr lang="en-US" dirty="0"/>
          </a:p>
          <a:p>
            <a:r>
              <a:rPr lang="en-US" dirty="0" err="1"/>
              <a:t>L</a:t>
            </a:r>
            <a:r>
              <a:rPr lang="en-US" altLang="fr-FR" dirty="0" err="1"/>
              <a:t>’</a:t>
            </a:r>
            <a:r>
              <a:rPr lang="en-US" dirty="0" err="1"/>
              <a:t>approche</a:t>
            </a:r>
            <a:r>
              <a:rPr lang="en-US" dirty="0"/>
              <a:t> par PDA </a:t>
            </a:r>
            <a:r>
              <a:rPr lang="en-US" b="1" dirty="0" err="1"/>
              <a:t>n</a:t>
            </a:r>
            <a:r>
              <a:rPr lang="en-US" altLang="fr-FR" b="1" dirty="0" err="1"/>
              <a:t>’</a:t>
            </a:r>
            <a:r>
              <a:rPr lang="en-US" b="1" dirty="0" err="1"/>
              <a:t>apprend</a:t>
            </a:r>
            <a:r>
              <a:rPr lang="en-US" b="1" dirty="0"/>
              <a:t> pas </a:t>
            </a:r>
            <a:r>
              <a:rPr lang="en-US" b="1" dirty="0" err="1"/>
              <a:t>directement</a:t>
            </a:r>
            <a:r>
              <a:rPr lang="en-US" b="1" dirty="0"/>
              <a:t> </a:t>
            </a:r>
            <a:r>
              <a:rPr lang="en-US" b="1" i="1" dirty="0"/>
              <a:t>U</a:t>
            </a:r>
            <a:r>
              <a:rPr lang="en-US" b="1" dirty="0"/>
              <a:t>(</a:t>
            </a:r>
            <a:r>
              <a:rPr lang="en-US" b="1" i="1" dirty="0"/>
              <a:t>s</a:t>
            </a:r>
            <a:r>
              <a:rPr lang="en-US" b="1" dirty="0"/>
              <a:t>)</a:t>
            </a:r>
            <a:r>
              <a:rPr lang="en-US" dirty="0"/>
              <a:t>, </a:t>
            </a:r>
            <a:r>
              <a:rPr lang="en-US" dirty="0" err="1"/>
              <a:t>mais</a:t>
            </a:r>
            <a:r>
              <a:rPr lang="en-US" dirty="0"/>
              <a:t> </a:t>
            </a:r>
            <a:r>
              <a:rPr lang="en-US" dirty="0" err="1"/>
              <a:t>apprend</a:t>
            </a:r>
            <a:r>
              <a:rPr lang="en-US" dirty="0"/>
              <a:t> </a:t>
            </a:r>
            <a:r>
              <a:rPr lang="en-US" dirty="0" err="1"/>
              <a:t>plutôt</a:t>
            </a:r>
            <a:r>
              <a:rPr lang="en-US" dirty="0"/>
              <a:t> le </a:t>
            </a:r>
            <a:r>
              <a:rPr lang="en-US" dirty="0" err="1"/>
              <a:t>modèle</a:t>
            </a:r>
            <a:r>
              <a:rPr lang="en-US" dirty="0"/>
              <a:t> de transition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pPr lvl="1"/>
            <a:r>
              <a:rPr lang="fr-CA" dirty="0"/>
              <a:t>étant donnée une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on peut alors calculer </a:t>
            </a:r>
            <a:r>
              <a:rPr lang="en-US" i="1" dirty="0"/>
              <a:t>U</a:t>
            </a:r>
            <a:r>
              <a:rPr lang="fr-FR" baseline="30000" dirty="0"/>
              <a:t>π</a:t>
            </a:r>
            <a:r>
              <a:rPr lang="en-US" altLang="ja-JP" dirty="0"/>
              <a:t>(</a:t>
            </a:r>
            <a:r>
              <a:rPr lang="en-US" altLang="ja-JP" i="1" dirty="0"/>
              <a:t>s</a:t>
            </a:r>
            <a:r>
              <a:rPr lang="en-US" altLang="ja-JP" dirty="0"/>
              <a:t>)</a:t>
            </a:r>
            <a:endParaRPr lang="fr-CA" altLang="ja-JP" dirty="0"/>
          </a:p>
          <a:p>
            <a:pPr lvl="1"/>
            <a:r>
              <a:rPr lang="fr-CA" dirty="0"/>
              <a:t>on obtient alors notre estimation de </a:t>
            </a:r>
            <a:r>
              <a:rPr lang="en-US" i="1" dirty="0"/>
              <a:t>U(s</a:t>
            </a:r>
            <a:r>
              <a:rPr lang="en-US" dirty="0"/>
              <a:t>)</a:t>
            </a:r>
          </a:p>
          <a:p>
            <a:pPr marL="457200" lvl="1" indent="0">
              <a:buNone/>
            </a:pPr>
            <a:endParaRPr lang="en-US" dirty="0"/>
          </a:p>
          <a:p>
            <a:r>
              <a:rPr lang="en-US" dirty="0"/>
              <a:t>On </a:t>
            </a:r>
            <a:r>
              <a:rPr lang="en-US" dirty="0" err="1"/>
              <a:t>peut</a:t>
            </a:r>
            <a:r>
              <a:rPr lang="en-US" dirty="0"/>
              <a:t> </a:t>
            </a:r>
            <a:r>
              <a:rPr lang="en-US" dirty="0" err="1"/>
              <a:t>estimer</a:t>
            </a:r>
            <a:r>
              <a:rPr lang="en-US" dirty="0"/>
              <a:t>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à partir des fréquences des transitions observées:</a:t>
            </a:r>
          </a:p>
        </p:txBody>
      </p:sp>
      <p:sp>
        <p:nvSpPr>
          <p:cNvPr id="389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89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89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225C515-F8D2-4468-8279-8C365B028229}" type="slidenum">
              <a:rPr lang="en-US" altLang="ko-KR" sz="1400">
                <a:latin typeface="Calibri" pitchFamily="34" charset="0"/>
              </a:rPr>
              <a:pPr eaLnBrk="1" hangingPunct="1"/>
              <a:t>28</a:t>
            </a:fld>
            <a:endParaRPr lang="en-US" altLang="ko-KR" sz="1400">
              <a:latin typeface="Calibri" pitchFamily="34" charset="0"/>
            </a:endParaRPr>
          </a:p>
        </p:txBody>
      </p:sp>
      <p:grpSp>
        <p:nvGrpSpPr>
          <p:cNvPr id="38918" name="Group 19"/>
          <p:cNvGrpSpPr>
            <a:grpSpLocks/>
          </p:cNvGrpSpPr>
          <p:nvPr/>
        </p:nvGrpSpPr>
        <p:grpSpPr bwMode="auto">
          <a:xfrm>
            <a:off x="1979613" y="4724400"/>
            <a:ext cx="3384110" cy="1503363"/>
            <a:chOff x="3429" y="1033"/>
            <a:chExt cx="1793" cy="947"/>
          </a:xfrm>
        </p:grpSpPr>
        <p:sp>
          <p:nvSpPr>
            <p:cNvPr id="19" name="Text Box 9"/>
            <p:cNvSpPr txBox="1">
              <a:spLocks noChangeArrowheads="1"/>
            </p:cNvSpPr>
            <p:nvPr/>
          </p:nvSpPr>
          <p:spPr bwMode="auto">
            <a:xfrm>
              <a:off x="3429" y="1383"/>
              <a:ext cx="6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i="1" dirty="0">
                  <a:latin typeface="Calibri" pitchFamily="34" charset="0"/>
                  <a:ea typeface="MS PGothic" pitchFamily="34" charset="-128"/>
                </a:rPr>
                <a:t>P</a:t>
              </a:r>
              <a:r>
                <a:rPr lang="fr-CA" sz="1800" dirty="0">
                  <a:latin typeface="Calibri" pitchFamily="34" charset="0"/>
                  <a:ea typeface="MS PGothic" pitchFamily="34" charset="-128"/>
                </a:rPr>
                <a:t>(s</a:t>
              </a:r>
              <a:r>
                <a:rPr lang="fr-CA" altLang="fr-FR" sz="1800" dirty="0">
                  <a:latin typeface="Calibri" pitchFamily="34" charset="0"/>
                  <a:ea typeface="MS PGothic" pitchFamily="34" charset="-128"/>
                </a:rPr>
                <a:t>’</a:t>
              </a:r>
              <a:r>
                <a:rPr lang="fr-CA" sz="1800" dirty="0">
                  <a:latin typeface="Calibri" pitchFamily="34" charset="0"/>
                  <a:ea typeface="MS PGothic" pitchFamily="34" charset="-128"/>
                </a:rPr>
                <a:t>|s, </a:t>
              </a:r>
              <a:r>
                <a:rPr lang="fr-FR" sz="1800" dirty="0">
                  <a:latin typeface="Calibri" pitchFamily="34" charset="0"/>
                  <a:ea typeface="MS PGothic" pitchFamily="34" charset="-128"/>
                </a:rPr>
                <a:t>a</a:t>
              </a:r>
              <a:r>
                <a:rPr lang="en-US" altLang="ja-JP" sz="1800" dirty="0">
                  <a:latin typeface="Calibri" pitchFamily="34" charset="0"/>
                  <a:ea typeface="MS PGothic" pitchFamily="34" charset="-128"/>
                </a:rPr>
                <a:t>)</a:t>
              </a:r>
              <a:r>
                <a:rPr lang="fr-CA" sz="1800" dirty="0">
                  <a:latin typeface="Calibri" pitchFamily="34" charset="0"/>
                  <a:ea typeface="MS PGothic" pitchFamily="34" charset="-128"/>
                </a:rPr>
                <a:t>   =</a:t>
              </a:r>
              <a:endParaRPr lang="en-US" sz="1800" dirty="0">
                <a:latin typeface="Calibri" pitchFamily="34" charset="0"/>
                <a:ea typeface="MS PGothic" pitchFamily="34" charset="-128"/>
              </a:endParaRPr>
            </a:p>
          </p:txBody>
        </p:sp>
        <p:grpSp>
          <p:nvGrpSpPr>
            <p:cNvPr id="38926" name="Group 14"/>
            <p:cNvGrpSpPr>
              <a:grpSpLocks/>
            </p:cNvGrpSpPr>
            <p:nvPr/>
          </p:nvGrpSpPr>
          <p:grpSpPr bwMode="auto">
            <a:xfrm>
              <a:off x="4288" y="1033"/>
              <a:ext cx="934" cy="526"/>
              <a:chOff x="4288" y="1033"/>
              <a:chExt cx="934" cy="526"/>
            </a:xfrm>
          </p:grpSpPr>
          <p:sp>
            <p:nvSpPr>
              <p:cNvPr id="26"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ea typeface="MS PGothic" pitchFamily="34" charset="-128"/>
                  </a:rPr>
                  <a:t> </a:t>
                </a:r>
                <a:r>
                  <a:rPr lang="el-GR" sz="3600">
                    <a:latin typeface="Calibri" pitchFamily="34" charset="0"/>
                    <a:ea typeface="MS PGothic" pitchFamily="34" charset="-128"/>
                  </a:rPr>
                  <a:t>Σ</a:t>
                </a:r>
              </a:p>
            </p:txBody>
          </p:sp>
          <mc:AlternateContent xmlns:mc="http://schemas.openxmlformats.org/markup-compatibility/2006" xmlns:a14="http://schemas.microsoft.com/office/drawing/2010/main">
            <mc:Choice Requires="a14">
              <p:sp>
                <p:nvSpPr>
                  <p:cNvPr id="27" name="Text Box 11"/>
                  <p:cNvSpPr txBox="1">
                    <a:spLocks noChangeArrowheads="1"/>
                  </p:cNvSpPr>
                  <p:nvPr/>
                </p:nvSpPr>
                <p:spPr bwMode="auto">
                  <a:xfrm>
                    <a:off x="4664" y="1155"/>
                    <a:ext cx="558" cy="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sSup>
                                <m:sSupPr>
                                  <m:ctrlPr>
                                    <a:rPr lang="en-CA" sz="1800" b="0" i="1" smtClean="0">
                                      <a:latin typeface="Cambria Math" panose="02040503050406030204" pitchFamily="18" charset="0"/>
                                      <a:ea typeface="MS PGothic" pitchFamily="34" charset="-128"/>
                                    </a:rPr>
                                  </m:ctrlPr>
                                </m:sSupPr>
                                <m:e>
                                  <m:r>
                                    <a:rPr lang="en-CA" sz="1800" b="0" i="1" smtClean="0">
                                      <a:latin typeface="Cambria Math"/>
                                      <a:ea typeface="MS PGothic" pitchFamily="34" charset="-128"/>
                                    </a:rPr>
                                    <m:t>𝑠</m:t>
                                  </m:r>
                                </m:e>
                                <m:sup>
                                  <m:r>
                                    <a:rPr lang="en-CA" sz="1800" b="0" i="1" smtClean="0">
                                      <a:latin typeface="Cambria Math"/>
                                      <a:ea typeface="MS PGothic" pitchFamily="34" charset="-128"/>
                                    </a:rPr>
                                    <m:t>′</m:t>
                                  </m:r>
                                </m:sup>
                              </m:sSup>
                              <m:r>
                                <a:rPr lang="en-CA" sz="1800" b="0" i="1" smtClean="0">
                                  <a:latin typeface="Cambria Math"/>
                                  <a:ea typeface="MS PGothic" pitchFamily="34" charset="-128"/>
                                </a:rPr>
                                <m:t>|</m:t>
                              </m:r>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7" name="Text Box 11"/>
                  <p:cNvSpPr txBox="1">
                    <a:spLocks noRot="1" noChangeAspect="1" noMove="1" noResize="1" noEditPoints="1" noAdjustHandles="1" noChangeArrowheads="1" noChangeShapeType="1" noTextEdit="1"/>
                  </p:cNvSpPr>
                  <p:nvPr/>
                </p:nvSpPr>
                <p:spPr bwMode="auto">
                  <a:xfrm>
                    <a:off x="4664" y="1155"/>
                    <a:ext cx="558" cy="256"/>
                  </a:xfrm>
                  <a:prstGeom prst="rect">
                    <a:avLst/>
                  </a:prstGeom>
                  <a:blipFill rotWithShape="1">
                    <a:blip r:embed="rId3"/>
                    <a:stretch>
                      <a:fillRect b="-106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28" name="Text Box 12"/>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sp>
          <p:nvSpPr>
            <p:cNvPr id="21" name="Line 13"/>
            <p:cNvSpPr>
              <a:spLocks noChangeShapeType="1"/>
            </p:cNvSpPr>
            <p:nvPr/>
          </p:nvSpPr>
          <p:spPr bwMode="auto">
            <a:xfrm>
              <a:off x="4280" y="1515"/>
              <a:ext cx="86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굴림" charset="0"/>
                <a:cs typeface="굴림" charset="0"/>
              </a:endParaRPr>
            </a:p>
          </p:txBody>
        </p:sp>
        <p:grpSp>
          <p:nvGrpSpPr>
            <p:cNvPr id="38928" name="Group 15"/>
            <p:cNvGrpSpPr>
              <a:grpSpLocks/>
            </p:cNvGrpSpPr>
            <p:nvPr/>
          </p:nvGrpSpPr>
          <p:grpSpPr bwMode="auto">
            <a:xfrm>
              <a:off x="4345" y="1454"/>
              <a:ext cx="390" cy="526"/>
              <a:chOff x="4288" y="1033"/>
              <a:chExt cx="390" cy="526"/>
            </a:xfrm>
          </p:grpSpPr>
          <p:sp>
            <p:nvSpPr>
              <p:cNvPr id="23"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ea typeface="MS PGothic" pitchFamily="34" charset="-128"/>
                  </a:rPr>
                  <a:t> </a:t>
                </a:r>
                <a:r>
                  <a:rPr lang="el-GR" sz="3600">
                    <a:latin typeface="Calibri" pitchFamily="34" charset="0"/>
                    <a:ea typeface="MS PGothic" pitchFamily="34" charset="-128"/>
                  </a:rPr>
                  <a:t>Σ</a:t>
                </a:r>
              </a:p>
            </p:txBody>
          </p:sp>
          <p:sp>
            <p:nvSpPr>
              <p:cNvPr id="25" name="Text Box 18"/>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grpSp>
      <p:cxnSp>
        <p:nvCxnSpPr>
          <p:cNvPr id="3" name="Connecteur droit avec flèche 2"/>
          <p:cNvCxnSpPr>
            <a:cxnSpLocks noChangeShapeType="1"/>
          </p:cNvCxnSpPr>
          <p:nvPr/>
        </p:nvCxnSpPr>
        <p:spPr bwMode="auto">
          <a:xfrm flipH="1">
            <a:off x="5364163" y="5013325"/>
            <a:ext cx="936625" cy="7143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flipH="1" flipV="1">
            <a:off x="5219700" y="5805488"/>
            <a:ext cx="1152525" cy="1444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0" name="ZoneTexte 29"/>
          <p:cNvSpPr txBox="1"/>
          <p:nvPr/>
        </p:nvSpPr>
        <p:spPr>
          <a:xfrm>
            <a:off x="6300788" y="4652963"/>
            <a:ext cx="2159000" cy="646112"/>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transitions de </a:t>
            </a:r>
            <a:r>
              <a:rPr lang="fr-CA" sz="1800" i="1" dirty="0">
                <a:latin typeface="Calibri" pitchFamily="34" charset="0"/>
              </a:rPr>
              <a:t>(</a:t>
            </a:r>
            <a:r>
              <a:rPr lang="fr-CA" sz="1800" i="1" dirty="0" err="1">
                <a:latin typeface="Calibri" pitchFamily="34" charset="0"/>
              </a:rPr>
              <a:t>s,a,s</a:t>
            </a:r>
            <a:r>
              <a:rPr lang="fr-CA" sz="1800" i="1" dirty="0">
                <a:latin typeface="Calibri" pitchFamily="34" charset="0"/>
              </a:rPr>
              <a:t>’) </a:t>
            </a:r>
            <a:r>
              <a:rPr lang="fr-CA" altLang="ja-JP" sz="1800" dirty="0">
                <a:latin typeface="Calibri" pitchFamily="34" charset="0"/>
              </a:rPr>
              <a:t>dans l</a:t>
            </a:r>
            <a:r>
              <a:rPr lang="fr-CA" altLang="fr-FR" sz="1800" dirty="0">
                <a:latin typeface="Calibri" pitchFamily="34" charset="0"/>
              </a:rPr>
              <a:t>’</a:t>
            </a:r>
            <a:r>
              <a:rPr lang="fr-CA" altLang="ja-JP" sz="1800" dirty="0">
                <a:latin typeface="Calibri" pitchFamily="34" charset="0"/>
              </a:rPr>
              <a:t>essai </a:t>
            </a:r>
            <a:endParaRPr lang="fr-CA" sz="1800" dirty="0">
              <a:latin typeface="Calibri" pitchFamily="34" charset="0"/>
            </a:endParaRPr>
          </a:p>
        </p:txBody>
      </p:sp>
      <p:sp>
        <p:nvSpPr>
          <p:cNvPr id="37" name="ZoneTexte 36"/>
          <p:cNvSpPr txBox="1"/>
          <p:nvPr/>
        </p:nvSpPr>
        <p:spPr>
          <a:xfrm>
            <a:off x="6300788" y="5661025"/>
            <a:ext cx="2375668" cy="923330"/>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fois que l’action </a:t>
            </a:r>
            <a:r>
              <a:rPr lang="fr-CA" sz="1800" i="1" dirty="0">
                <a:latin typeface="Calibri" pitchFamily="34" charset="0"/>
              </a:rPr>
              <a:t>a</a:t>
            </a:r>
            <a:r>
              <a:rPr lang="fr-CA" sz="1800" dirty="0">
                <a:latin typeface="Calibri" pitchFamily="34" charset="0"/>
              </a:rPr>
              <a:t> est choisi dans l’état </a:t>
            </a:r>
            <a:r>
              <a:rPr lang="fr-CA" sz="1800" i="1" dirty="0">
                <a:latin typeface="Calibri" pitchFamily="34" charset="0"/>
              </a:rPr>
              <a:t>s</a:t>
            </a:r>
            <a:r>
              <a:rPr lang="fr-CA" sz="1800" dirty="0">
                <a:latin typeface="Calibri" pitchFamily="34" charset="0"/>
              </a:rPr>
              <a:t> dans l</a:t>
            </a:r>
            <a:r>
              <a:rPr lang="fr-CA" altLang="fr-FR" sz="1800" dirty="0">
                <a:latin typeface="Calibri" pitchFamily="34" charset="0"/>
              </a:rPr>
              <a:t>’</a:t>
            </a:r>
            <a:r>
              <a:rPr lang="fr-CA" sz="1800" dirty="0">
                <a:latin typeface="Calibri" pitchFamily="34" charset="0"/>
              </a:rPr>
              <a:t>essai</a:t>
            </a:r>
          </a:p>
        </p:txBody>
      </p:sp>
      <p:cxnSp>
        <p:nvCxnSpPr>
          <p:cNvPr id="38" name="Connecteur droit avec flèche 37"/>
          <p:cNvCxnSpPr>
            <a:cxnSpLocks noChangeShapeType="1"/>
          </p:cNvCxnSpPr>
          <p:nvPr/>
        </p:nvCxnSpPr>
        <p:spPr bwMode="auto">
          <a:xfrm flipV="1">
            <a:off x="3059113" y="5300663"/>
            <a:ext cx="649287" cy="86518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2" name="ZoneTexte 41"/>
          <p:cNvSpPr txBox="1"/>
          <p:nvPr/>
        </p:nvSpPr>
        <p:spPr>
          <a:xfrm>
            <a:off x="1763713" y="5949950"/>
            <a:ext cx="1800225" cy="646113"/>
          </a:xfrm>
          <a:prstGeom prst="rect">
            <a:avLst/>
          </a:prstGeom>
          <a:noFill/>
        </p:spPr>
        <p:txBody>
          <a:bodyPr>
            <a:spAutoFit/>
          </a:bodyPr>
          <a:lstStyle/>
          <a:p>
            <a:pPr>
              <a:defRPr/>
            </a:pPr>
            <a:r>
              <a:rPr lang="fr-CA" sz="1800" dirty="0">
                <a:latin typeface="+mn-lt"/>
                <a:ea typeface="굴림" charset="0"/>
                <a:cs typeface="굴림" charset="0"/>
              </a:rPr>
              <a:t>somme sur</a:t>
            </a:r>
          </a:p>
          <a:p>
            <a:pPr>
              <a:defRPr/>
            </a:pPr>
            <a:r>
              <a:rPr lang="fr-CA" sz="1800" dirty="0">
                <a:latin typeface="+mn-lt"/>
                <a:ea typeface="굴림" charset="0"/>
                <a:cs typeface="굴림" charset="0"/>
              </a:rPr>
              <a:t>tous les essais</a:t>
            </a:r>
          </a:p>
        </p:txBody>
      </p:sp>
      <mc:AlternateContent xmlns:mc="http://schemas.openxmlformats.org/markup-compatibility/2006" xmlns:a14="http://schemas.microsoft.com/office/drawing/2010/main">
        <mc:Choice Requires="a14">
          <p:sp>
            <p:nvSpPr>
              <p:cNvPr id="29" name="Text Box 11"/>
              <p:cNvSpPr txBox="1">
                <a:spLocks noChangeArrowheads="1"/>
              </p:cNvSpPr>
              <p:nvPr/>
            </p:nvSpPr>
            <p:spPr bwMode="auto">
              <a:xfrm>
                <a:off x="4336977" y="5602288"/>
                <a:ext cx="1053170" cy="372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9" name="Text Box 11"/>
              <p:cNvSpPr txBox="1">
                <a:spLocks noRot="1" noChangeAspect="1" noMove="1" noResize="1" noEditPoints="1" noAdjustHandles="1" noChangeArrowheads="1" noChangeShapeType="1" noTextEdit="1"/>
              </p:cNvSpPr>
              <p:nvPr/>
            </p:nvSpPr>
            <p:spPr bwMode="auto">
              <a:xfrm>
                <a:off x="4336977" y="5602288"/>
                <a:ext cx="1053170" cy="372859"/>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29</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1217348" y="1719423"/>
            <a:ext cx="6975624" cy="3464560"/>
          </a:xfrm>
          <a:prstGeom prst="rect">
            <a:avLst/>
          </a:prstGeom>
        </p:spPr>
      </p:pic>
      <p:grpSp>
        <p:nvGrpSpPr>
          <p:cNvPr id="12" name="Grouper 8">
            <a:extLst>
              <a:ext uri="{FF2B5EF4-FFF2-40B4-BE49-F238E27FC236}">
                <a16:creationId xmlns:a16="http://schemas.microsoft.com/office/drawing/2014/main" id="{EC394F87-508E-47B4-BCE3-38FB9706F9CE}"/>
              </a:ext>
            </a:extLst>
          </p:cNvPr>
          <p:cNvGrpSpPr>
            <a:grpSpLocks/>
          </p:cNvGrpSpPr>
          <p:nvPr/>
        </p:nvGrpSpPr>
        <p:grpSpPr bwMode="auto">
          <a:xfrm>
            <a:off x="3257341" y="4797631"/>
            <a:ext cx="4558870" cy="2006394"/>
            <a:chOff x="3793583" y="4881829"/>
            <a:chExt cx="4559677" cy="2008869"/>
          </a:xfrm>
        </p:grpSpPr>
        <p:cxnSp>
          <p:nvCxnSpPr>
            <p:cNvPr id="13" name="Connecteur droit avec flèche 2">
              <a:extLst>
                <a:ext uri="{FF2B5EF4-FFF2-40B4-BE49-F238E27FC236}">
                  <a16:creationId xmlns:a16="http://schemas.microsoft.com/office/drawing/2014/main" id="{7197799E-9F9D-4482-851D-BD6A47C2601F}"/>
                </a:ext>
              </a:extLst>
            </p:cNvPr>
            <p:cNvCxnSpPr>
              <a:cxnSpLocks noChangeShapeType="1"/>
            </p:cNvCxnSpPr>
            <p:nvPr/>
          </p:nvCxnSpPr>
          <p:spPr bwMode="auto">
            <a:xfrm flipH="1" flipV="1">
              <a:off x="3875562" y="4881829"/>
              <a:ext cx="343755" cy="18067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6">
              <a:extLst>
                <a:ext uri="{FF2B5EF4-FFF2-40B4-BE49-F238E27FC236}">
                  <a16:creationId xmlns:a16="http://schemas.microsoft.com/office/drawing/2014/main" id="{CC88D71A-3F88-4099-91D5-13933DFA3FDA}"/>
                </a:ext>
              </a:extLst>
            </p:cNvPr>
            <p:cNvSpPr txBox="1">
              <a:spLocks noChangeArrowheads="1"/>
            </p:cNvSpPr>
            <p:nvPr/>
          </p:nvSpPr>
          <p:spPr bwMode="auto">
            <a:xfrm>
              <a:off x="3793583" y="5010945"/>
              <a:ext cx="4559677" cy="187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marL="0" lvl="1" eaLnBrk="1" hangingPunct="1"/>
              <a:r>
                <a:rPr lang="en-US" sz="1600" dirty="0" err="1">
                  <a:solidFill>
                    <a:schemeClr val="accent1"/>
                  </a:solidFill>
                  <a:latin typeface="Calibri" pitchFamily="34" charset="0"/>
                </a:rPr>
                <a:t>Résoudre</a:t>
              </a:r>
              <a:r>
                <a:rPr lang="en-US" sz="1600" dirty="0">
                  <a:solidFill>
                    <a:schemeClr val="accent1"/>
                  </a:solidFill>
                  <a:latin typeface="Calibri" pitchFamily="34" charset="0"/>
                </a:rPr>
                <a:t> </a:t>
              </a:r>
            </a:p>
            <a:p>
              <a:pPr marL="0" lvl="1" eaLnBrk="1" hangingPunct="1"/>
              <a:r>
                <a:rPr lang="en-US" sz="1600" i="1" dirty="0">
                  <a:solidFill>
                    <a:schemeClr val="accent1"/>
                  </a:solidFill>
                  <a:latin typeface="Calibri" pitchFamily="34" charset="0"/>
                </a:rPr>
                <a:t>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 = </a:t>
              </a:r>
              <a:r>
                <a:rPr lang="en-US" sz="1600" i="1" dirty="0">
                  <a:solidFill>
                    <a:schemeClr val="accent1"/>
                  </a:solidFill>
                </a:rPr>
                <a:t>Σ </a:t>
              </a:r>
              <a:r>
                <a:rPr lang="en-US" sz="1600" i="1" baseline="-25000" dirty="0">
                  <a:solidFill>
                    <a:schemeClr val="accent1"/>
                  </a:solidFill>
                </a:rPr>
                <a:t>s</a:t>
              </a:r>
              <a:r>
                <a:rPr lang="en-US" altLang="fr-FR" sz="1600" i="1" baseline="-25000" dirty="0">
                  <a:solidFill>
                    <a:schemeClr val="accent1"/>
                  </a:solidFill>
                </a:rPr>
                <a:t>’</a:t>
              </a:r>
              <a:r>
                <a:rPr lang="en-US" sz="1600" i="1" baseline="-25000" dirty="0">
                  <a:solidFill>
                    <a:schemeClr val="accent1"/>
                  </a:solidFill>
                </a:rPr>
                <a:t> </a:t>
              </a:r>
              <a:r>
                <a:rPr lang="fr-CA" sz="1600" i="1" baseline="-25000" dirty="0">
                  <a:solidFill>
                    <a:schemeClr val="accent1"/>
                  </a:solidFill>
                  <a:sym typeface="Symbol" pitchFamily="18" charset="2"/>
                </a:rPr>
                <a:t></a:t>
              </a:r>
              <a:r>
                <a:rPr lang="en-US" sz="1600" i="1" baseline="-25000" dirty="0">
                  <a:solidFill>
                    <a:schemeClr val="accent1"/>
                  </a:solidFill>
                </a:rPr>
                <a:t> S </a:t>
              </a:r>
              <a:r>
                <a:rPr lang="en-US" sz="1600" i="1" dirty="0">
                  <a:solidFill>
                    <a:schemeClr val="accent1"/>
                  </a:solidFill>
                </a:rPr>
                <a:t>P(s</a:t>
              </a:r>
              <a:r>
                <a:rPr lang="en-US" altLang="fr-FR" sz="1600" i="1" dirty="0">
                  <a:solidFill>
                    <a:schemeClr val="accent1"/>
                  </a:solidFill>
                </a:rPr>
                <a:t>’</a:t>
              </a:r>
              <a:r>
                <a:rPr lang="fr-CA" altLang="ja-JP" sz="1600" i="1" dirty="0">
                  <a:solidFill>
                    <a:schemeClr val="accent1"/>
                  </a:solidFill>
                </a:rPr>
                <a:t>|s, </a:t>
              </a:r>
              <a:r>
                <a:rPr lang="fr-FR" altLang="ja-JP" sz="1600" i="1" dirty="0">
                  <a:solidFill>
                    <a:schemeClr val="accent1"/>
                  </a:solidFill>
                </a:rPr>
                <a:t>π</a:t>
              </a:r>
              <a:r>
                <a:rPr lang="en-US" altLang="ja-JP" sz="1600" i="1" dirty="0">
                  <a:solidFill>
                    <a:schemeClr val="accent1"/>
                  </a:solidFill>
                </a:rPr>
                <a:t>(s)) [R(s, </a:t>
              </a:r>
              <a:r>
                <a:rPr lang="fr-FR" altLang="ja-JP" sz="1600" i="1" dirty="0">
                  <a:solidFill>
                    <a:schemeClr val="accent1"/>
                  </a:solidFill>
                </a:rPr>
                <a:t>π</a:t>
              </a:r>
              <a:r>
                <a:rPr lang="en-US" altLang="ja-JP" sz="1600" i="1" dirty="0">
                  <a:solidFill>
                    <a:schemeClr val="accent1"/>
                  </a:solidFill>
                </a:rPr>
                <a:t>(s), s’) + </a:t>
              </a:r>
              <a:r>
                <a:rPr lang="fr-FR" sz="1600" i="1" dirty="0">
                  <a:solidFill>
                    <a:schemeClr val="accent1"/>
                  </a:solidFill>
                </a:rPr>
                <a:t>γ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a:t>
              </a:r>
            </a:p>
            <a:p>
              <a:pPr marL="0" lvl="1" eaLnBrk="1" hangingPunct="1"/>
              <a:endParaRPr lang="fr-CA" sz="1600" i="1" dirty="0">
                <a:solidFill>
                  <a:schemeClr val="accent1"/>
                </a:solidFill>
              </a:endParaRPr>
            </a:p>
            <a:p>
              <a:pPr marL="0" lvl="1" eaLnBrk="1" hangingPunct="1"/>
              <a:r>
                <a:rPr lang="fr-CA" sz="1600" dirty="0">
                  <a:solidFill>
                    <a:schemeClr val="accent1"/>
                  </a:solidFill>
                </a:rPr>
                <a:t>Ou </a:t>
              </a:r>
              <a:r>
                <a:rPr lang="fr-CA" sz="1600" i="1" dirty="0" err="1">
                  <a:solidFill>
                    <a:schemeClr val="accent1"/>
                  </a:solidFill>
                </a:rPr>
                <a:t>modified-policy-iteration</a:t>
              </a:r>
              <a:r>
                <a:rPr lang="fr-CA" sz="1600" dirty="0">
                  <a:solidFill>
                    <a:schemeClr val="accent1"/>
                  </a:solidFill>
                </a:rPr>
                <a:t> </a:t>
              </a:r>
            </a:p>
            <a:p>
              <a:pPr marL="0" lvl="1" eaLnBrk="1" hangingPunct="1"/>
              <a:r>
                <a:rPr lang="fr-CA" sz="1600" dirty="0">
                  <a:solidFill>
                    <a:schemeClr val="accent1"/>
                  </a:solidFill>
                </a:rPr>
                <a:t>Ou </a:t>
              </a:r>
              <a:r>
                <a:rPr lang="fr-CA" sz="1600" dirty="0" err="1">
                  <a:solidFill>
                    <a:schemeClr val="accent1"/>
                  </a:solidFill>
                </a:rPr>
                <a:t>asynchronous</a:t>
              </a:r>
              <a:r>
                <a:rPr lang="fr-CA" sz="1600" dirty="0">
                  <a:solidFill>
                    <a:schemeClr val="accent1"/>
                  </a:solidFill>
                </a:rPr>
                <a:t> </a:t>
              </a:r>
              <a:r>
                <a:rPr lang="fr-CA" sz="1600" dirty="0" err="1">
                  <a:solidFill>
                    <a:schemeClr val="accent1"/>
                  </a:solidFill>
                </a:rPr>
                <a:t>policy-iteratiion</a:t>
              </a:r>
              <a:endParaRPr lang="en-US" sz="1600" dirty="0">
                <a:solidFill>
                  <a:schemeClr val="accent1"/>
                </a:solidFill>
              </a:endParaRPr>
            </a:p>
            <a:p>
              <a:pPr marL="0" lvl="1" eaLnBrk="1" hangingPunct="1"/>
              <a:r>
                <a:rPr lang="en-US" sz="1800" dirty="0">
                  <a:solidFill>
                    <a:schemeClr val="accent1"/>
                  </a:solidFill>
                  <a:latin typeface="Calibri" pitchFamily="34" charset="0"/>
                </a:rPr>
                <a:t> </a:t>
              </a:r>
            </a:p>
            <a:p>
              <a:pPr marL="0" lvl="1" eaLnBrk="1" hangingPunct="1"/>
              <a:r>
                <a:rPr lang="en-US" sz="1800" i="1" dirty="0">
                  <a:solidFill>
                    <a:schemeClr val="accent1"/>
                  </a:solidFill>
                  <a:latin typeface="Calibri" pitchFamily="34" charset="0"/>
                </a:rPr>
                <a:t> </a:t>
              </a:r>
              <a:endParaRPr lang="fr-CA" dirty="0"/>
            </a:p>
          </p:txBody>
        </p:sp>
      </p:grpSp>
      <p:sp>
        <p:nvSpPr>
          <p:cNvPr id="22" name="TextBox 21">
            <a:extLst>
              <a:ext uri="{FF2B5EF4-FFF2-40B4-BE49-F238E27FC236}">
                <a16:creationId xmlns:a16="http://schemas.microsoft.com/office/drawing/2014/main" id="{6564971D-A272-4B72-AB82-11C1EEDAD960}"/>
              </a:ext>
            </a:extLst>
          </p:cNvPr>
          <p:cNvSpPr txBox="1"/>
          <p:nvPr/>
        </p:nvSpPr>
        <p:spPr>
          <a:xfrm>
            <a:off x="5156200" y="4249101"/>
            <a:ext cx="2940228" cy="369332"/>
          </a:xfrm>
          <a:prstGeom prst="rect">
            <a:avLst/>
          </a:prstGeom>
          <a:noFill/>
        </p:spPr>
        <p:txBody>
          <a:bodyPr wrap="none" rtlCol="0">
            <a:spAutoFit/>
          </a:bodyPr>
          <a:lstStyle/>
          <a:p>
            <a:r>
              <a:rPr lang="en-CA" dirty="0">
                <a:solidFill>
                  <a:schemeClr val="accent1"/>
                </a:solidFill>
              </a:rPr>
              <a:t>P(</a:t>
            </a:r>
            <a:r>
              <a:rPr lang="en-CA" dirty="0" err="1">
                <a:solidFill>
                  <a:schemeClr val="accent1"/>
                </a:solidFill>
              </a:rPr>
              <a:t>t|s,a</a:t>
            </a:r>
            <a:r>
              <a:rPr lang="en-CA" dirty="0">
                <a:solidFill>
                  <a:schemeClr val="accent1"/>
                </a:solidFill>
              </a:rPr>
              <a:t>) = N</a:t>
            </a:r>
            <a:r>
              <a:rPr lang="en-CA" baseline="-25000" dirty="0">
                <a:solidFill>
                  <a:schemeClr val="accent1"/>
                </a:solidFill>
              </a:rPr>
              <a:t>s’|</a:t>
            </a:r>
            <a:r>
              <a:rPr lang="en-CA" baseline="-25000" dirty="0" err="1">
                <a:solidFill>
                  <a:schemeClr val="accent1"/>
                </a:solidFill>
              </a:rPr>
              <a:t>s,a</a:t>
            </a:r>
            <a:r>
              <a:rPr lang="en-CA" baseline="-25000" dirty="0">
                <a:solidFill>
                  <a:schemeClr val="accent1"/>
                </a:solidFill>
              </a:rPr>
              <a:t> </a:t>
            </a:r>
            <a:r>
              <a:rPr lang="en-CA" dirty="0">
                <a:solidFill>
                  <a:schemeClr val="accent1"/>
                </a:solidFill>
              </a:rPr>
              <a:t>[</a:t>
            </a:r>
            <a:r>
              <a:rPr lang="en-CA" dirty="0" err="1">
                <a:solidFill>
                  <a:schemeClr val="accent1"/>
                </a:solidFill>
              </a:rPr>
              <a:t>t,s,a</a:t>
            </a:r>
            <a:r>
              <a:rPr lang="en-CA" dirty="0">
                <a:solidFill>
                  <a:schemeClr val="accent1"/>
                </a:solidFill>
              </a:rPr>
              <a:t>]/</a:t>
            </a:r>
            <a:r>
              <a:rPr lang="en-CA" dirty="0" err="1">
                <a:solidFill>
                  <a:schemeClr val="accent1"/>
                </a:solidFill>
              </a:rPr>
              <a:t>N</a:t>
            </a:r>
            <a:r>
              <a:rPr lang="en-CA" baseline="-25000" dirty="0" err="1">
                <a:solidFill>
                  <a:schemeClr val="accent1"/>
                </a:solidFill>
              </a:rPr>
              <a:t>sa</a:t>
            </a:r>
            <a:r>
              <a:rPr lang="en-CA" dirty="0">
                <a:solidFill>
                  <a:schemeClr val="accent1"/>
                </a:solidFill>
              </a:rPr>
              <a:t>[</a:t>
            </a:r>
            <a:r>
              <a:rPr lang="en-CA" dirty="0" err="1">
                <a:solidFill>
                  <a:schemeClr val="accent1"/>
                </a:solidFill>
              </a:rPr>
              <a:t>s,a</a:t>
            </a:r>
            <a:r>
              <a:rPr lang="en-CA" dirty="0">
                <a:solidFill>
                  <a:schemeClr val="accent1"/>
                </a:solidFill>
              </a:rPr>
              <a:t>]</a:t>
            </a:r>
            <a:endParaRPr lang="en-US" dirty="0">
              <a:solidFill>
                <a:schemeClr val="accent1"/>
              </a:solidFill>
            </a:endParaRPr>
          </a:p>
        </p:txBody>
      </p:sp>
      <p:cxnSp>
        <p:nvCxnSpPr>
          <p:cNvPr id="23" name="Connecteur droit avec flèche 2">
            <a:extLst>
              <a:ext uri="{FF2B5EF4-FFF2-40B4-BE49-F238E27FC236}">
                <a16:creationId xmlns:a16="http://schemas.microsoft.com/office/drawing/2014/main" id="{B0BFBAB8-D7FD-4580-AF76-B96F3D694704}"/>
              </a:ext>
            </a:extLst>
          </p:cNvPr>
          <p:cNvCxnSpPr>
            <a:cxnSpLocks noChangeShapeType="1"/>
          </p:cNvCxnSpPr>
          <p:nvPr/>
        </p:nvCxnSpPr>
        <p:spPr bwMode="auto">
          <a:xfrm flipH="1">
            <a:off x="4646612" y="4444356"/>
            <a:ext cx="50958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performant (utility-</a:t>
            </a:r>
            <a:r>
              <a:rPr lang="fr-CA" dirty="0" err="1">
                <a:latin typeface="Arial" pitchFamily="34" charset="0"/>
              </a:rPr>
              <a:t>based</a:t>
            </a:r>
            <a:r>
              <a:rPr lang="fr-CA" dirty="0">
                <a:latin typeface="Arial" pitchFamily="34" charset="0"/>
              </a:rPr>
              <a:t>)</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3</a:t>
            </a:fld>
            <a:endParaRPr lang="en-US" altLang="ko-KR" sz="1400">
              <a:latin typeface="Calibri" pitchFamily="34" charset="0"/>
            </a:endParaRPr>
          </a:p>
        </p:txBody>
      </p:sp>
      <p:pic>
        <p:nvPicPr>
          <p:cNvPr id="8" name="Picture 7">
            <a:extLst>
              <a:ext uri="{FF2B5EF4-FFF2-40B4-BE49-F238E27FC236}">
                <a16:creationId xmlns:a16="http://schemas.microsoft.com/office/drawing/2014/main" id="{B0DAEFD3-ADA8-43C0-98D1-D08AC3F074A6}"/>
              </a:ext>
            </a:extLst>
          </p:cNvPr>
          <p:cNvPicPr>
            <a:picLocks noChangeAspect="1"/>
          </p:cNvPicPr>
          <p:nvPr/>
        </p:nvPicPr>
        <p:blipFill>
          <a:blip r:embed="rId3"/>
          <a:stretch>
            <a:fillRect/>
          </a:stretch>
        </p:blipFill>
        <p:spPr>
          <a:xfrm>
            <a:off x="1137417" y="1417638"/>
            <a:ext cx="6869165" cy="4381500"/>
          </a:xfrm>
          <a:prstGeom prst="rect">
            <a:avLst/>
          </a:prstGeom>
        </p:spPr>
      </p:pic>
    </p:spTree>
    <p:extLst>
      <p:ext uri="{BB962C8B-B14F-4D97-AF65-F5344CB8AC3E}">
        <p14:creationId xmlns:p14="http://schemas.microsoft.com/office/powerpoint/2010/main" val="234276262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40962" name="Espace réservé du contenu 2"/>
          <p:cNvSpPr>
            <a:spLocks noGrp="1"/>
          </p:cNvSpPr>
          <p:nvPr>
            <p:ph idx="1"/>
          </p:nvPr>
        </p:nvSpPr>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a:t>
            </a:r>
            <a:r>
              <a:rPr lang="fr-CA" i="1" dirty="0"/>
              <a:t>R</a:t>
            </a:r>
            <a:r>
              <a:rPr lang="fr-CA" dirty="0"/>
              <a:t>(</a:t>
            </a:r>
            <a:r>
              <a:rPr lang="fr-CA" i="1" dirty="0"/>
              <a:t>s</a:t>
            </a:r>
            <a:r>
              <a:rPr lang="fr-CA" baseline="-25000" dirty="0"/>
              <a:t>0</a:t>
            </a:r>
            <a:r>
              <a:rPr lang="fr-CA" dirty="0"/>
              <a:t>) = -0.1, </a:t>
            </a:r>
            <a:r>
              <a:rPr lang="fr-CA" i="1" dirty="0"/>
              <a:t>R</a:t>
            </a:r>
            <a:r>
              <a:rPr lang="fr-CA" dirty="0"/>
              <a:t>(</a:t>
            </a:r>
            <a:r>
              <a:rPr lang="fr-CA" i="1" dirty="0"/>
              <a:t>s</a:t>
            </a:r>
            <a:r>
              <a:rPr lang="fr-CA" baseline="-25000" dirty="0"/>
              <a:t>1</a:t>
            </a:r>
            <a:r>
              <a:rPr lang="fr-CA" dirty="0"/>
              <a:t>)= -0.1,  </a:t>
            </a:r>
            <a:r>
              <a:rPr lang="fr-CA" i="1" dirty="0"/>
              <a:t>R</a:t>
            </a:r>
            <a:r>
              <a:rPr lang="fr-CA" dirty="0"/>
              <a:t>(</a:t>
            </a:r>
            <a:r>
              <a:rPr lang="fr-CA" i="1" dirty="0"/>
              <a:t>s</a:t>
            </a:r>
            <a:r>
              <a:rPr lang="fr-CA" baseline="-25000" dirty="0"/>
              <a:t>2</a:t>
            </a:r>
            <a:r>
              <a:rPr lang="fr-CA" dirty="0"/>
              <a:t>) = 1</a:t>
            </a:r>
          </a:p>
          <a:p>
            <a:pPr lvl="1"/>
            <a:r>
              <a:rPr lang="fr-CA" dirty="0"/>
              <a:t>R(</a:t>
            </a:r>
            <a:r>
              <a:rPr lang="fr-CA" dirty="0" err="1"/>
              <a:t>s,a,s</a:t>
            </a:r>
            <a:r>
              <a:rPr lang="fr-CA" dirty="0"/>
              <a:t>’) = R(s’)</a:t>
            </a:r>
          </a:p>
          <a:p>
            <a:pPr eaLnBrk="1" hangingPunct="1"/>
            <a:r>
              <a:rPr lang="fr-CA" dirty="0"/>
              <a:t>Le facteur d</a:t>
            </a:r>
            <a:r>
              <a:rPr lang="fr-CA" altLang="fr-FR" dirty="0"/>
              <a:t>’</a:t>
            </a:r>
            <a:r>
              <a:rPr lang="fr-CA" dirty="0"/>
              <a:t>escompte est </a:t>
            </a:r>
            <a:r>
              <a:rPr lang="fr-FR" dirty="0"/>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30</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6" name="Text Box 27"/>
          <p:cNvSpPr txBox="1">
            <a:spLocks noChangeArrowheads="1"/>
          </p:cNvSpPr>
          <p:nvPr/>
        </p:nvSpPr>
        <p:spPr bwMode="auto">
          <a:xfrm>
            <a:off x="5654675"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7" name="Text Box 31"/>
          <p:cNvSpPr txBox="1">
            <a:spLocks noChangeArrowheads="1"/>
          </p:cNvSpPr>
          <p:nvPr/>
        </p:nvSpPr>
        <p:spPr bwMode="auto">
          <a:xfrm>
            <a:off x="5210175" y="3101975"/>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5" name="Line 15"/>
          <p:cNvSpPr>
            <a:spLocks noChangeShapeType="1"/>
          </p:cNvSpPr>
          <p:nvPr/>
        </p:nvSpPr>
        <p:spPr bwMode="auto">
          <a:xfrm rot="10800000">
            <a:off x="4776788" y="31861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a:p>
          <a:p>
            <a:pPr marL="0" indent="0"/>
            <a:endParaRPr lang="fr-CA" altLang="ja-JP"/>
          </a:p>
          <a:p>
            <a:pPr marL="0" indent="0"/>
            <a:endParaRPr lang="fr-CA" altLang="ja-JP"/>
          </a:p>
          <a:p>
            <a:pPr marL="0" indent="0"/>
            <a:endParaRPr lang="fr-CA" altLang="ja-JP"/>
          </a:p>
          <a:p>
            <a:pPr marL="0" indent="0">
              <a:buFont typeface="Lucida Grande" pitchFamily="2" charset="0"/>
              <a:buNone/>
            </a:pPr>
            <a:endParaRPr lang="fr-CA" altLang="ja-JP"/>
          </a:p>
          <a:p>
            <a:pPr marL="0" indent="0">
              <a:buFont typeface="Lucida Grande" pitchFamily="2" charset="0"/>
              <a:buNone/>
            </a:pPr>
            <a:endParaRPr lang="fr-CA" altLang="ja-JP"/>
          </a:p>
          <a:p>
            <a:pPr marL="0" indent="0" eaLnBrk="1" hangingPunct="1"/>
            <a:r>
              <a:rPr lang="en-US"/>
              <a:t>Initialement, on suppose aucune connection entre les états</a:t>
            </a:r>
            <a:endParaRPr lang="fr-CA" altLang="ja-JP"/>
          </a:p>
        </p:txBody>
      </p:sp>
      <p:sp>
        <p:nvSpPr>
          <p:cNvPr id="419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19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19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9F7353D-E5ED-49E9-83E5-A6B28F29EC6E}" type="slidenum">
              <a:rPr lang="en-US" altLang="ko-KR" sz="1400">
                <a:latin typeface="Calibri" pitchFamily="34" charset="0"/>
              </a:rPr>
              <a:pPr eaLnBrk="1" hangingPunct="1"/>
              <a:t>31</a:t>
            </a:fld>
            <a:endParaRPr lang="en-US" altLang="ko-KR" sz="1400">
              <a:latin typeface="Calibri" pitchFamily="34" charset="0"/>
            </a:endParaRPr>
          </a:p>
        </p:txBody>
      </p:sp>
      <p:graphicFrame>
        <p:nvGraphicFramePr>
          <p:cNvPr id="419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19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19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19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19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19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Box 14">
            <a:extLst>
              <a:ext uri="{FF2B5EF4-FFF2-40B4-BE49-F238E27FC236}">
                <a16:creationId xmlns:a16="http://schemas.microsoft.com/office/drawing/2014/main" id="{21D49E8F-7F98-447F-B8A9-61A15522263D}"/>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17" name="TextBox 16">
            <a:extLst>
              <a:ext uri="{FF2B5EF4-FFF2-40B4-BE49-F238E27FC236}">
                <a16:creationId xmlns:a16="http://schemas.microsoft.com/office/drawing/2014/main" id="{EA563000-5563-40EF-833B-D00D4429F091}"/>
              </a:ext>
            </a:extLst>
          </p:cNvPr>
          <p:cNvSpPr txBox="1"/>
          <p:nvPr/>
        </p:nvSpPr>
        <p:spPr>
          <a:xfrm>
            <a:off x="762000" y="4719934"/>
            <a:ext cx="4572000" cy="923330"/>
          </a:xfrm>
          <a:prstGeom prst="rect">
            <a:avLst/>
          </a:prstGeom>
          <a:noFill/>
        </p:spPr>
        <p:txBody>
          <a:bodyPr wrap="square">
            <a:spAutoFit/>
          </a:bodyPr>
          <a:lstStyle/>
          <a:p>
            <a:r>
              <a:rPr lang="en-US" altLang="ja-JP" i="1" dirty="0"/>
              <a:t>U(s</a:t>
            </a:r>
            <a:r>
              <a:rPr lang="en-US" altLang="ja-JP" baseline="-25000" dirty="0"/>
              <a:t>0</a:t>
            </a:r>
            <a:r>
              <a:rPr lang="en-US" altLang="ja-JP" dirty="0"/>
              <a:t>) = 0</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a:t>
            </a:r>
            <a:br>
              <a:rPr lang="en-US" baseline="-25000" dirty="0"/>
            </a:br>
            <a:br>
              <a:rPr lang="en-US" baseline="-25000" dirty="0"/>
            </a:br>
            <a:r>
              <a:rPr lang="en-US" altLang="ja-JP" i="1" dirty="0"/>
              <a:t>U(s</a:t>
            </a:r>
            <a:r>
              <a:rPr lang="en-US" altLang="ja-JP" baseline="-25000" dirty="0"/>
              <a:t>0</a:t>
            </a:r>
            <a:r>
              <a:rPr lang="en-US" altLang="ja-JP" dirty="0"/>
              <a:t>) = 1 * [-0.1 + 1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403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403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403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DB086781-EE00-493C-9B80-56A86609ABF1}" type="slidenum">
              <a:rPr lang="en-US" altLang="ko-KR" sz="1400">
                <a:latin typeface="Calibri" pitchFamily="34" charset="0"/>
              </a:rPr>
              <a:pPr eaLnBrk="1" hangingPunct="1"/>
              <a:t>32</a:t>
            </a:fld>
            <a:endParaRPr lang="en-US" altLang="ko-KR" sz="1400">
              <a:latin typeface="Calibri" pitchFamily="34" charset="0"/>
            </a:endParaRPr>
          </a:p>
        </p:txBody>
      </p:sp>
      <p:graphicFrame>
        <p:nvGraphicFramePr>
          <p:cNvPr id="4403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40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404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404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404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404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547813" y="1773238"/>
            <a:ext cx="8445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Text Box 24"/>
          <p:cNvSpPr txBox="1">
            <a:spLocks noChangeArrowheads="1"/>
          </p:cNvSpPr>
          <p:nvPr/>
        </p:nvSpPr>
        <p:spPr bwMode="auto">
          <a:xfrm>
            <a:off x="1412457" y="2060575"/>
            <a:ext cx="381836" cy="36933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8" name="TextBox 17">
            <a:extLst>
              <a:ext uri="{FF2B5EF4-FFF2-40B4-BE49-F238E27FC236}">
                <a16:creationId xmlns:a16="http://schemas.microsoft.com/office/drawing/2014/main" id="{864AC648-D9B2-42B3-8070-BB086725427C}"/>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19" name="TextBox 18">
            <a:extLst>
              <a:ext uri="{FF2B5EF4-FFF2-40B4-BE49-F238E27FC236}">
                <a16:creationId xmlns:a16="http://schemas.microsoft.com/office/drawing/2014/main" id="{D2B7D4A1-C38B-43E9-9D5D-493A3AFA584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2F59874-059F-4956-9FC8-22F9E4543941}"/>
                  </a:ext>
                </a:extLst>
              </p:cNvPr>
              <p:cNvGraphicFramePr>
                <a:graphicFrameLocks noChangeAspect="1"/>
              </p:cNvGraphicFramePr>
              <p:nvPr>
                <p:extLst>
                  <p:ext uri="{D42A27DB-BD31-4B8C-83A1-F6EECF244321}">
                    <p14:modId xmlns:p14="http://schemas.microsoft.com/office/powerpoint/2010/main" val="2036038778"/>
                  </p:ext>
                </p:extLst>
              </p:nvPr>
            </p:nvGraphicFramePr>
            <p:xfrm>
              <a:off x="7867649" y="3571875"/>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42F59874-059F-4956-9FC8-22F9E4543941}"/>
                  </a:ext>
                </a:extLst>
              </p:cNvPr>
              <p:cNvPicPr>
                <a:picLocks noGrp="1" noRot="1" noChangeAspect="1" noMove="1" noResize="1" noEditPoints="1" noAdjustHandles="1" noChangeArrowheads="1" noChangeShapeType="1"/>
              </p:cNvPicPr>
              <p:nvPr/>
            </p:nvPicPr>
            <p:blipFill>
              <a:blip r:embed="rId8"/>
              <a:stretch>
                <a:fillRect/>
              </a:stretch>
            </p:blipFill>
            <p:spPr>
              <a:xfrm>
                <a:off x="7867649" y="3571875"/>
                <a:ext cx="776816" cy="582612"/>
              </a:xfrm>
              <a:prstGeom prst="rect">
                <a:avLst/>
              </a:prstGeom>
              <a:ln w="3175">
                <a:solidFill>
                  <a:prstClr val="ltGray"/>
                </a:solidFill>
              </a:ln>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a:t>
            </a:r>
            <a:br>
              <a:rPr lang="en-US" baseline="-25000" dirty="0"/>
            </a:br>
            <a:br>
              <a:rPr lang="en-US" baseline="-25000" dirty="0"/>
            </a:br>
            <a:r>
              <a:rPr lang="en-US" altLang="ja-JP" i="1" dirty="0"/>
              <a:t>U(s</a:t>
            </a:r>
            <a:r>
              <a:rPr lang="en-US" altLang="ja-JP" baseline="-25000" dirty="0"/>
              <a:t>0</a:t>
            </a:r>
            <a:r>
              <a:rPr lang="en-US" altLang="ja-JP" dirty="0"/>
              <a:t>) = 0.5 [-0.1 + 0.5 </a:t>
            </a:r>
            <a:r>
              <a:rPr lang="en-US" altLang="ja-JP" i="1" dirty="0"/>
              <a:t>U(s</a:t>
            </a:r>
            <a:r>
              <a:rPr lang="en-US" altLang="ja-JP" baseline="-25000" dirty="0"/>
              <a:t>0</a:t>
            </a:r>
            <a:r>
              <a:rPr lang="en-US" altLang="ja-JP" dirty="0"/>
              <a:t>)] + 0.5 [-0.1 +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50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50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50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9DD749A-F40E-4D37-B565-29FDD044B89A}" type="slidenum">
              <a:rPr lang="en-US" altLang="ko-KR" sz="1400">
                <a:latin typeface="Calibri" pitchFamily="34" charset="0"/>
              </a:rPr>
              <a:pPr eaLnBrk="1" hangingPunct="1"/>
              <a:t>33</a:t>
            </a:fld>
            <a:endParaRPr lang="en-US" altLang="ko-KR" sz="1400">
              <a:latin typeface="Calibri" pitchFamily="34" charset="0"/>
            </a:endParaRPr>
          </a:p>
        </p:txBody>
      </p:sp>
      <p:graphicFrame>
        <p:nvGraphicFramePr>
          <p:cNvPr id="4506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506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506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506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506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506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1" name="TextBox 20">
            <a:extLst>
              <a:ext uri="{FF2B5EF4-FFF2-40B4-BE49-F238E27FC236}">
                <a16:creationId xmlns:a16="http://schemas.microsoft.com/office/drawing/2014/main" id="{C16724C7-70CB-4D73-8961-D17179444ABE}"/>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22" name="TextBox 21">
            <a:extLst>
              <a:ext uri="{FF2B5EF4-FFF2-40B4-BE49-F238E27FC236}">
                <a16:creationId xmlns:a16="http://schemas.microsoft.com/office/drawing/2014/main" id="{8EFD5D74-F3EA-4DAE-8812-B8971EDBBA0A}"/>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16FDF9D9-47A1-4CF6-9B36-607977B27741}"/>
                  </a:ext>
                </a:extLst>
              </p:cNvPr>
              <p:cNvGraphicFramePr>
                <a:graphicFrameLocks noChangeAspect="1"/>
              </p:cNvGraphicFramePr>
              <p:nvPr>
                <p:extLst>
                  <p:ext uri="{D42A27DB-BD31-4B8C-83A1-F6EECF244321}">
                    <p14:modId xmlns:p14="http://schemas.microsoft.com/office/powerpoint/2010/main" val="1782599795"/>
                  </p:ext>
                </p:extLst>
              </p:nvPr>
            </p:nvGraphicFramePr>
            <p:xfrm>
              <a:off x="8003536" y="2343150"/>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3" name="Slide Zoom 22">
                <a:extLst>
                  <a:ext uri="{FF2B5EF4-FFF2-40B4-BE49-F238E27FC236}">
                    <a16:creationId xmlns:a16="http://schemas.microsoft.com/office/drawing/2014/main" id="{16FDF9D9-47A1-4CF6-9B36-607977B27741}"/>
                  </a:ext>
                </a:extLst>
              </p:cNvPr>
              <p:cNvPicPr>
                <a:picLocks noGrp="1" noRot="1" noChangeAspect="1" noMove="1" noResize="1" noEditPoints="1" noAdjustHandles="1" noChangeArrowheads="1" noChangeShapeType="1"/>
              </p:cNvPicPr>
              <p:nvPr/>
            </p:nvPicPr>
            <p:blipFill>
              <a:blip r:embed="rId8"/>
              <a:stretch>
                <a:fillRect/>
              </a:stretch>
            </p:blipFill>
            <p:spPr>
              <a:xfrm>
                <a:off x="8003536" y="2343150"/>
                <a:ext cx="776816" cy="582612"/>
              </a:xfrm>
              <a:prstGeom prst="rect">
                <a:avLst/>
              </a:prstGeom>
              <a:ln w="3175">
                <a:solidFill>
                  <a:prstClr val="ltGray"/>
                </a:solidFill>
              </a:ln>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endParaRPr lang="en-US" altLang="ja-JP" dirty="0"/>
          </a:p>
        </p:txBody>
      </p:sp>
      <p:sp>
        <p:nvSpPr>
          <p:cNvPr id="460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60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60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B851A6-ED7A-4784-AD61-5B3EE4347EBF}" type="slidenum">
              <a:rPr lang="en-US" altLang="ko-KR" sz="1400">
                <a:latin typeface="Calibri" pitchFamily="34" charset="0"/>
              </a:rPr>
              <a:pPr eaLnBrk="1" hangingPunct="1"/>
              <a:t>34</a:t>
            </a:fld>
            <a:endParaRPr lang="en-US" altLang="ko-KR" sz="1400">
              <a:latin typeface="Calibri" pitchFamily="34" charset="0"/>
            </a:endParaRPr>
          </a:p>
        </p:txBody>
      </p:sp>
      <p:graphicFrame>
        <p:nvGraphicFramePr>
          <p:cNvPr id="460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60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60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60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60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60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fr-FR" sz="1800" dirty="0">
                <a:latin typeface="+mn-lt"/>
              </a:rPr>
              <a:t>1/2</a:t>
            </a:r>
            <a:endParaRPr lang="en-US" sz="1800" dirty="0">
              <a:latin typeface="+mn-lt"/>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4" name="TextBox 23">
            <a:extLst>
              <a:ext uri="{FF2B5EF4-FFF2-40B4-BE49-F238E27FC236}">
                <a16:creationId xmlns:a16="http://schemas.microsoft.com/office/drawing/2014/main" id="{C57712A3-54D8-4D0D-B203-383DBCA496B1}"/>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25" name="TextBox 24">
            <a:extLst>
              <a:ext uri="{FF2B5EF4-FFF2-40B4-BE49-F238E27FC236}">
                <a16:creationId xmlns:a16="http://schemas.microsoft.com/office/drawing/2014/main" id="{73116EE1-7B08-440B-B95A-76AD003A0A2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4199E9A3-D46D-4A88-BA43-6492F36BE19E}"/>
                  </a:ext>
                </a:extLst>
              </p:cNvPr>
              <p:cNvGraphicFramePr>
                <a:graphicFrameLocks noChangeAspect="1"/>
              </p:cNvGraphicFramePr>
              <p:nvPr>
                <p:extLst>
                  <p:ext uri="{D42A27DB-BD31-4B8C-83A1-F6EECF244321}">
                    <p14:modId xmlns:p14="http://schemas.microsoft.com/office/powerpoint/2010/main" val="3628959839"/>
                  </p:ext>
                </p:extLst>
              </p:nvPr>
            </p:nvGraphicFramePr>
            <p:xfrm>
              <a:off x="7840663" y="2358232"/>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6" name="Slide Zoom 25">
                <a:extLst>
                  <a:ext uri="{FF2B5EF4-FFF2-40B4-BE49-F238E27FC236}">
                    <a16:creationId xmlns:a16="http://schemas.microsoft.com/office/drawing/2014/main" id="{4199E9A3-D46D-4A88-BA43-6492F36BE19E}"/>
                  </a:ext>
                </a:extLst>
              </p:cNvPr>
              <p:cNvPicPr>
                <a:picLocks noGrp="1" noRot="1" noChangeAspect="1" noMove="1" noResize="1" noEditPoints="1" noAdjustHandles="1" noChangeArrowheads="1" noChangeShapeType="1"/>
              </p:cNvPicPr>
              <p:nvPr/>
            </p:nvPicPr>
            <p:blipFill>
              <a:blip r:embed="rId8"/>
              <a:stretch>
                <a:fillRect/>
              </a:stretch>
            </p:blipFill>
            <p:spPr>
              <a:xfrm>
                <a:off x="7840663" y="2358232"/>
                <a:ext cx="776816" cy="582612"/>
              </a:xfrm>
              <a:prstGeom prst="rect">
                <a:avLst/>
              </a:prstGeom>
              <a:ln w="3175">
                <a:solidFill>
                  <a:prstClr val="ltGray"/>
                </a:solidFill>
              </a:ln>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en-US" baseline="-25000" dirty="0"/>
            </a:br>
            <a:br>
              <a:rPr lang="en-US" baseline="-25000" dirty="0"/>
            </a:br>
            <a:endParaRPr lang="en-US" altLang="ja-JP" dirty="0"/>
          </a:p>
        </p:txBody>
      </p:sp>
      <p:sp>
        <p:nvSpPr>
          <p:cNvPr id="471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71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710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EAA65DD-F52B-44D4-A4CA-7A95BC4BBBBB}" type="slidenum">
              <a:rPr lang="en-US" altLang="ko-KR" sz="1400">
                <a:latin typeface="Calibri" pitchFamily="34" charset="0"/>
              </a:rPr>
              <a:pPr eaLnBrk="1" hangingPunct="1"/>
              <a:t>35</a:t>
            </a:fld>
            <a:endParaRPr lang="en-US" altLang="ko-KR" sz="1400">
              <a:latin typeface="Calibri" pitchFamily="34" charset="0"/>
            </a:endParaRPr>
          </a:p>
        </p:txBody>
      </p:sp>
      <p:graphicFrame>
        <p:nvGraphicFramePr>
          <p:cNvPr id="4711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71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711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711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711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711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4" name="TextBox 23">
            <a:extLst>
              <a:ext uri="{FF2B5EF4-FFF2-40B4-BE49-F238E27FC236}">
                <a16:creationId xmlns:a16="http://schemas.microsoft.com/office/drawing/2014/main" id="{AD43CF5D-9127-4FF3-98BA-0500B62F44A2}"/>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25" name="TextBox 24">
            <a:extLst>
              <a:ext uri="{FF2B5EF4-FFF2-40B4-BE49-F238E27FC236}">
                <a16:creationId xmlns:a16="http://schemas.microsoft.com/office/drawing/2014/main" id="{73D7489C-FCC6-4BAA-BF48-74C2DB6F5236}"/>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E215A959-8492-4E6A-9676-88AF340DD1AA}"/>
                  </a:ext>
                </a:extLst>
              </p:cNvPr>
              <p:cNvGraphicFramePr>
                <a:graphicFrameLocks noChangeAspect="1"/>
              </p:cNvGraphicFramePr>
              <p:nvPr>
                <p:extLst>
                  <p:ext uri="{D42A27DB-BD31-4B8C-83A1-F6EECF244321}">
                    <p14:modId xmlns:p14="http://schemas.microsoft.com/office/powerpoint/2010/main" val="4182522202"/>
                  </p:ext>
                </p:extLst>
              </p:nvPr>
            </p:nvGraphicFramePr>
            <p:xfrm>
              <a:off x="8105637" y="2379663"/>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6" name="Slide Zoom 25">
                <a:extLst>
                  <a:ext uri="{FF2B5EF4-FFF2-40B4-BE49-F238E27FC236}">
                    <a16:creationId xmlns:a16="http://schemas.microsoft.com/office/drawing/2014/main" id="{E215A959-8492-4E6A-9676-88AF340DD1AA}"/>
                  </a:ext>
                </a:extLst>
              </p:cNvPr>
              <p:cNvPicPr>
                <a:picLocks noGrp="1" noRot="1" noChangeAspect="1" noMove="1" noResize="1" noEditPoints="1" noAdjustHandles="1" noChangeArrowheads="1" noChangeShapeType="1"/>
              </p:cNvPicPr>
              <p:nvPr/>
            </p:nvPicPr>
            <p:blipFill>
              <a:blip r:embed="rId8"/>
              <a:stretch>
                <a:fillRect/>
              </a:stretch>
            </p:blipFill>
            <p:spPr>
              <a:xfrm>
                <a:off x="8105637" y="2379663"/>
                <a:ext cx="776816" cy="582612"/>
              </a:xfrm>
              <a:prstGeom prst="rect">
                <a:avLst/>
              </a:prstGeom>
              <a:ln w="3175">
                <a:solidFill>
                  <a:prstClr val="ltGray"/>
                </a:solidFill>
              </a:ln>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br>
              <a:rPr lang="en-US" baseline="-25000" dirty="0"/>
            </a:br>
            <a:br>
              <a:rPr lang="en-US" baseline="-25000" dirty="0"/>
            </a:br>
            <a:endParaRPr lang="en-US" altLang="ja-JP" dirty="0"/>
          </a:p>
        </p:txBody>
      </p:sp>
      <p:sp>
        <p:nvSpPr>
          <p:cNvPr id="481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81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813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5A4DE20-0D34-4B9B-877D-03B1A3B15C5E}" type="slidenum">
              <a:rPr lang="en-US" altLang="ko-KR" sz="1400">
                <a:latin typeface="Calibri" pitchFamily="34" charset="0"/>
              </a:rPr>
              <a:pPr eaLnBrk="1" hangingPunct="1"/>
              <a:t>36</a:t>
            </a:fld>
            <a:endParaRPr lang="en-US" altLang="ko-KR" sz="1400">
              <a:latin typeface="Calibri" pitchFamily="34" charset="0"/>
            </a:endParaRPr>
          </a:p>
        </p:txBody>
      </p:sp>
      <p:graphicFrame>
        <p:nvGraphicFramePr>
          <p:cNvPr id="4813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813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813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813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813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813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960688" y="1619250"/>
            <a:ext cx="50641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1" name="Line 10"/>
          <p:cNvSpPr>
            <a:spLocks noChangeShapeType="1"/>
          </p:cNvSpPr>
          <p:nvPr/>
        </p:nvSpPr>
        <p:spPr bwMode="auto">
          <a:xfrm>
            <a:off x="4795838" y="25638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2" name="Text Box 3"/>
          <p:cNvSpPr txBox="1">
            <a:spLocks noChangeArrowheads="1"/>
          </p:cNvSpPr>
          <p:nvPr/>
        </p:nvSpPr>
        <p:spPr bwMode="auto">
          <a:xfrm>
            <a:off x="5292725" y="2205038"/>
            <a:ext cx="5064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sp>
        <p:nvSpPr>
          <p:cNvPr id="24"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5"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6" name="Text Box 26"/>
          <p:cNvSpPr txBox="1">
            <a:spLocks noChangeArrowheads="1"/>
          </p:cNvSpPr>
          <p:nvPr/>
        </p:nvSpPr>
        <p:spPr bwMode="auto">
          <a:xfrm>
            <a:off x="4797007"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7"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8" name="TextBox 27">
            <a:extLst>
              <a:ext uri="{FF2B5EF4-FFF2-40B4-BE49-F238E27FC236}">
                <a16:creationId xmlns:a16="http://schemas.microsoft.com/office/drawing/2014/main" id="{8E15926A-0D86-4838-A60C-4BE6A3532F1E}"/>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30" name="TextBox 29">
            <a:extLst>
              <a:ext uri="{FF2B5EF4-FFF2-40B4-BE49-F238E27FC236}">
                <a16:creationId xmlns:a16="http://schemas.microsoft.com/office/drawing/2014/main" id="{11D0B855-A411-4B6B-B6E9-5A74586601A4}"/>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F2143F34-2105-4E82-B4A3-17E318111DFE}"/>
                  </a:ext>
                </a:extLst>
              </p:cNvPr>
              <p:cNvGraphicFramePr>
                <a:graphicFrameLocks noChangeAspect="1"/>
              </p:cNvGraphicFramePr>
              <p:nvPr>
                <p:extLst>
                  <p:ext uri="{D42A27DB-BD31-4B8C-83A1-F6EECF244321}">
                    <p14:modId xmlns:p14="http://schemas.microsoft.com/office/powerpoint/2010/main" val="2354324866"/>
                  </p:ext>
                </p:extLst>
              </p:nvPr>
            </p:nvGraphicFramePr>
            <p:xfrm>
              <a:off x="8069528" y="2166938"/>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2" name="Slide Zoom 31">
                <a:extLst>
                  <a:ext uri="{FF2B5EF4-FFF2-40B4-BE49-F238E27FC236}">
                    <a16:creationId xmlns:a16="http://schemas.microsoft.com/office/drawing/2014/main" id="{F2143F34-2105-4E82-B4A3-17E318111DFE}"/>
                  </a:ext>
                </a:extLst>
              </p:cNvPr>
              <p:cNvPicPr>
                <a:picLocks noGrp="1" noRot="1" noChangeAspect="1" noMove="1" noResize="1" noEditPoints="1" noAdjustHandles="1" noChangeArrowheads="1" noChangeShapeType="1"/>
              </p:cNvPicPr>
              <p:nvPr/>
            </p:nvPicPr>
            <p:blipFill>
              <a:blip r:embed="rId8"/>
              <a:stretch>
                <a:fillRect/>
              </a:stretch>
            </p:blipFill>
            <p:spPr>
              <a:xfrm>
                <a:off x="8069528" y="2166938"/>
                <a:ext cx="776816" cy="582612"/>
              </a:xfrm>
              <a:prstGeom prst="rect">
                <a:avLst/>
              </a:prstGeom>
              <a:ln w="3175">
                <a:solidFill>
                  <a:prstClr val="ltGray"/>
                </a:solidFill>
              </a:ln>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br>
              <a:rPr lang="en-US" baseline="-25000" dirty="0"/>
            </a:br>
            <a:br>
              <a:rPr lang="en-US" baseline="-25000" dirty="0"/>
            </a:br>
            <a:endParaRPr lang="en-US" altLang="ja-JP" dirty="0"/>
          </a:p>
        </p:txBody>
      </p:sp>
      <p:sp>
        <p:nvSpPr>
          <p:cNvPr id="491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91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91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DA50C63-79BF-4158-99BB-5FDF8D3C0EE4}" type="slidenum">
              <a:rPr lang="en-US" altLang="ko-KR" sz="1400">
                <a:latin typeface="Calibri" pitchFamily="34" charset="0"/>
              </a:rPr>
              <a:pPr eaLnBrk="1" hangingPunct="1"/>
              <a:t>37</a:t>
            </a:fld>
            <a:endParaRPr lang="en-US" altLang="ko-KR" sz="1400">
              <a:latin typeface="Calibri" pitchFamily="34" charset="0"/>
            </a:endParaRPr>
          </a:p>
        </p:txBody>
      </p:sp>
      <p:graphicFrame>
        <p:nvGraphicFramePr>
          <p:cNvPr id="4915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915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916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916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916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916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77140" y="245268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7"/>
            <a:ext cx="369887" cy="324757"/>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4"/>
            <a:ext cx="1897062" cy="528527"/>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960688" y="1619250"/>
            <a:ext cx="50641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1" name="Line 10"/>
          <p:cNvSpPr>
            <a:spLocks noChangeShapeType="1"/>
          </p:cNvSpPr>
          <p:nvPr/>
        </p:nvSpPr>
        <p:spPr bwMode="auto">
          <a:xfrm>
            <a:off x="4795838" y="2563813"/>
            <a:ext cx="1466850" cy="1587"/>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2" name="Text Box 3"/>
          <p:cNvSpPr txBox="1">
            <a:spLocks noChangeArrowheads="1"/>
          </p:cNvSpPr>
          <p:nvPr/>
        </p:nvSpPr>
        <p:spPr bwMode="auto">
          <a:xfrm>
            <a:off x="5292725" y="2205038"/>
            <a:ext cx="5064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sp>
        <p:nvSpPr>
          <p:cNvPr id="2" name="Accolade fermante 1"/>
          <p:cNvSpPr>
            <a:spLocks/>
          </p:cNvSpPr>
          <p:nvPr/>
        </p:nvSpPr>
        <p:spPr bwMode="auto">
          <a:xfrm>
            <a:off x="4859338" y="4292600"/>
            <a:ext cx="144462" cy="1152525"/>
          </a:xfrm>
          <a:prstGeom prst="rightBrace">
            <a:avLst>
              <a:gd name="adj1" fmla="val 8347"/>
              <a:gd name="adj2" fmla="val 50000"/>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24" name="Text Box 3"/>
          <p:cNvSpPr txBox="1">
            <a:spLocks noChangeArrowheads="1"/>
          </p:cNvSpPr>
          <p:nvPr/>
        </p:nvSpPr>
        <p:spPr bwMode="auto">
          <a:xfrm>
            <a:off x="5003800" y="4437063"/>
            <a:ext cx="1698625" cy="92392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dirty="0">
                <a:latin typeface="Calibri" pitchFamily="34" charset="0"/>
              </a:rPr>
              <a:t>À tout moment,</a:t>
            </a:r>
          </a:p>
          <a:p>
            <a:pPr algn="ctr"/>
            <a:r>
              <a:rPr lang="en-US" sz="1800" dirty="0">
                <a:latin typeface="Calibri" pitchFamily="34" charset="0"/>
              </a:rPr>
              <a:t>on </a:t>
            </a:r>
            <a:r>
              <a:rPr lang="en-US" sz="1800" dirty="0" err="1">
                <a:latin typeface="Calibri" pitchFamily="34" charset="0"/>
              </a:rPr>
              <a:t>peut</a:t>
            </a:r>
            <a:r>
              <a:rPr lang="en-US" sz="1800" dirty="0">
                <a:latin typeface="Calibri" pitchFamily="34" charset="0"/>
              </a:rPr>
              <a:t> </a:t>
            </a:r>
            <a:r>
              <a:rPr lang="en-US" sz="1800" dirty="0" err="1">
                <a:latin typeface="Calibri" pitchFamily="34" charset="0"/>
              </a:rPr>
              <a:t>calculer</a:t>
            </a:r>
            <a:endParaRPr lang="en-US" sz="1800" dirty="0">
              <a:latin typeface="Calibri" pitchFamily="34" charset="0"/>
            </a:endParaRPr>
          </a:p>
          <a:p>
            <a:pPr algn="ctr"/>
            <a:r>
              <a:rPr lang="en-US" sz="1800" dirty="0">
                <a:latin typeface="Calibri" pitchFamily="34" charset="0"/>
              </a:rPr>
              <a:t>les </a:t>
            </a:r>
            <a:r>
              <a:rPr lang="en-US" altLang="ja-JP" sz="1800" i="1" dirty="0">
                <a:latin typeface="Calibri" pitchFamily="34" charset="0"/>
              </a:rPr>
              <a:t>U(s</a:t>
            </a:r>
            <a:r>
              <a:rPr lang="en-US" altLang="ja-JP" sz="1800" dirty="0">
                <a:latin typeface="Calibri" pitchFamily="34" charset="0"/>
              </a:rPr>
              <a:t>) </a:t>
            </a:r>
            <a:r>
              <a:rPr lang="en-US" sz="1800" dirty="0">
                <a:latin typeface="Calibri" pitchFamily="34" charset="0"/>
              </a:rPr>
              <a:t> </a:t>
            </a:r>
          </a:p>
        </p:txBody>
      </p:sp>
      <p:sp>
        <p:nvSpPr>
          <p:cNvPr id="25"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6"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7" name="Text Box 26"/>
          <p:cNvSpPr txBox="1">
            <a:spLocks noChangeArrowheads="1"/>
          </p:cNvSpPr>
          <p:nvPr/>
        </p:nvSpPr>
        <p:spPr bwMode="auto">
          <a:xfrm>
            <a:off x="4797007"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8"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30" name="TextBox 29">
            <a:extLst>
              <a:ext uri="{FF2B5EF4-FFF2-40B4-BE49-F238E27FC236}">
                <a16:creationId xmlns:a16="http://schemas.microsoft.com/office/drawing/2014/main" id="{DD7322C0-987C-4F97-A93D-0FC84E4A59FF}"/>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32" name="TextBox 31">
            <a:extLst>
              <a:ext uri="{FF2B5EF4-FFF2-40B4-BE49-F238E27FC236}">
                <a16:creationId xmlns:a16="http://schemas.microsoft.com/office/drawing/2014/main" id="{A1095DAA-C1C0-4DEF-9CF3-1574FD58B8A6}"/>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EFBC7151-B1ED-4CB4-B486-029D8181169F}"/>
                  </a:ext>
                </a:extLst>
              </p:cNvPr>
              <p:cNvGraphicFramePr>
                <a:graphicFrameLocks noChangeAspect="1"/>
              </p:cNvGraphicFramePr>
              <p:nvPr>
                <p:extLst>
                  <p:ext uri="{D42A27DB-BD31-4B8C-83A1-F6EECF244321}">
                    <p14:modId xmlns:p14="http://schemas.microsoft.com/office/powerpoint/2010/main" val="3708962891"/>
                  </p:ext>
                </p:extLst>
              </p:nvPr>
            </p:nvGraphicFramePr>
            <p:xfrm>
              <a:off x="8157634" y="2327275"/>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5" name="Slide Zoom 34">
                <a:extLst>
                  <a:ext uri="{FF2B5EF4-FFF2-40B4-BE49-F238E27FC236}">
                    <a16:creationId xmlns:a16="http://schemas.microsoft.com/office/drawing/2014/main" id="{EFBC7151-B1ED-4CB4-B486-029D8181169F}"/>
                  </a:ext>
                </a:extLst>
              </p:cNvPr>
              <p:cNvPicPr>
                <a:picLocks noGrp="1" noRot="1" noChangeAspect="1" noMove="1" noResize="1" noEditPoints="1" noAdjustHandles="1" noChangeArrowheads="1" noChangeShapeType="1"/>
              </p:cNvPicPr>
              <p:nvPr/>
            </p:nvPicPr>
            <p:blipFill>
              <a:blip r:embed="rId8"/>
              <a:stretch>
                <a:fillRect/>
              </a:stretch>
            </p:blipFill>
            <p:spPr>
              <a:xfrm>
                <a:off x="8157634" y="2327275"/>
                <a:ext cx="776816" cy="582612"/>
              </a:xfrm>
              <a:prstGeom prst="rect">
                <a:avLst/>
              </a:prstGeom>
              <a:ln w="3175">
                <a:solidFill>
                  <a:prstClr val="ltGray"/>
                </a:solidFill>
              </a:ln>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a:t>
            </a:r>
          </a:p>
        </p:txBody>
      </p:sp>
      <p:sp>
        <p:nvSpPr>
          <p:cNvPr id="491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91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91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DA50C63-79BF-4158-99BB-5FDF8D3C0EE4}" type="slidenum">
              <a:rPr lang="en-US" altLang="ko-KR" sz="1400">
                <a:latin typeface="Calibri" pitchFamily="34" charset="0"/>
              </a:rPr>
              <a:pPr eaLnBrk="1" hangingPunct="1"/>
              <a:t>38</a:t>
            </a:fld>
            <a:endParaRPr lang="en-US" altLang="ko-KR" sz="1400">
              <a:latin typeface="Calibri" pitchFamily="34" charset="0"/>
            </a:endParaRPr>
          </a:p>
        </p:txBody>
      </p:sp>
      <p:pic>
        <p:nvPicPr>
          <p:cNvPr id="3" name="Picture 2">
            <a:extLst>
              <a:ext uri="{FF2B5EF4-FFF2-40B4-BE49-F238E27FC236}">
                <a16:creationId xmlns:a16="http://schemas.microsoft.com/office/drawing/2014/main" id="{24D00B49-7464-4487-B6CF-754C7F790EB9}"/>
              </a:ext>
            </a:extLst>
          </p:cNvPr>
          <p:cNvPicPr>
            <a:picLocks noChangeAspect="1"/>
          </p:cNvPicPr>
          <p:nvPr/>
        </p:nvPicPr>
        <p:blipFill>
          <a:blip r:embed="rId3"/>
          <a:stretch>
            <a:fillRect/>
          </a:stretch>
        </p:blipFill>
        <p:spPr>
          <a:xfrm>
            <a:off x="457201" y="1571012"/>
            <a:ext cx="7601712" cy="4634717"/>
          </a:xfrm>
          <a:prstGeom prst="rect">
            <a:avLst/>
          </a:prstGeom>
        </p:spPr>
      </p:pic>
      <p:pic>
        <p:nvPicPr>
          <p:cNvPr id="5" name="Picture 4">
            <a:extLst>
              <a:ext uri="{FF2B5EF4-FFF2-40B4-BE49-F238E27FC236}">
                <a16:creationId xmlns:a16="http://schemas.microsoft.com/office/drawing/2014/main" id="{3F934788-C34A-4346-BE22-1F35C31FA702}"/>
              </a:ext>
            </a:extLst>
          </p:cNvPr>
          <p:cNvPicPr>
            <a:picLocks noChangeAspect="1"/>
          </p:cNvPicPr>
          <p:nvPr/>
        </p:nvPicPr>
        <p:blipFill>
          <a:blip r:embed="rId4"/>
          <a:stretch>
            <a:fillRect/>
          </a:stretch>
        </p:blipFill>
        <p:spPr>
          <a:xfrm>
            <a:off x="6303264" y="1417638"/>
            <a:ext cx="2341980" cy="1789378"/>
          </a:xfrm>
          <a:prstGeom prst="rect">
            <a:avLst/>
          </a:prstGeom>
        </p:spPr>
      </p:pic>
    </p:spTree>
    <p:extLst>
      <p:ext uri="{BB962C8B-B14F-4D97-AF65-F5344CB8AC3E}">
        <p14:creationId xmlns:p14="http://schemas.microsoft.com/office/powerpoint/2010/main" val="2475294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6322" name="Espace réservé du contenu 2"/>
          <p:cNvSpPr>
            <a:spLocks noGrp="1"/>
          </p:cNvSpPr>
          <p:nvPr>
            <p:ph idx="1"/>
          </p:nvPr>
        </p:nvSpPr>
        <p:spPr/>
        <p:txBody>
          <a:bodyPr/>
          <a:lstStyle/>
          <a:p>
            <a:r>
              <a:rPr lang="en-US" dirty="0" err="1"/>
              <a:t>Contrairement</a:t>
            </a:r>
            <a:r>
              <a:rPr lang="en-US" dirty="0"/>
              <a:t> à </a:t>
            </a:r>
            <a:r>
              <a:rPr lang="en-US" dirty="0" err="1"/>
              <a:t>l</a:t>
            </a:r>
            <a:r>
              <a:rPr lang="en-US" altLang="fr-FR" dirty="0" err="1"/>
              <a:t>’</a:t>
            </a:r>
            <a:r>
              <a:rPr lang="en-US" dirty="0" err="1"/>
              <a:t>estimation</a:t>
            </a:r>
            <a:r>
              <a:rPr lang="en-US" dirty="0"/>
              <a:t> </a:t>
            </a:r>
            <a:r>
              <a:rPr lang="en-US" dirty="0" err="1"/>
              <a:t>directe</a:t>
            </a:r>
            <a:r>
              <a:rPr lang="en-US" dirty="0"/>
              <a:t>, </a:t>
            </a:r>
            <a:r>
              <a:rPr lang="en-US" dirty="0" err="1"/>
              <a:t>l</a:t>
            </a:r>
            <a:r>
              <a:rPr lang="en-US" altLang="fr-FR" dirty="0" err="1"/>
              <a:t>’</a:t>
            </a:r>
            <a:r>
              <a:rPr lang="en-US" dirty="0" err="1"/>
              <a:t>approche</a:t>
            </a:r>
            <a:r>
              <a:rPr lang="en-US" dirty="0"/>
              <a:t> par PDA </a:t>
            </a:r>
            <a:r>
              <a:rPr lang="en-US" dirty="0" err="1"/>
              <a:t>peut</a:t>
            </a:r>
            <a:r>
              <a:rPr lang="en-US" dirty="0"/>
              <a:t> </a:t>
            </a:r>
            <a:r>
              <a:rPr lang="en-US" dirty="0" err="1"/>
              <a:t>apprendre</a:t>
            </a:r>
            <a:r>
              <a:rPr lang="en-US" dirty="0"/>
              <a:t> après </a:t>
            </a:r>
            <a:r>
              <a:rPr lang="en-US" dirty="0" err="1"/>
              <a:t>chaque</a:t>
            </a:r>
            <a:r>
              <a:rPr lang="en-US" dirty="0"/>
              <a:t> observation, c.-à-d. après </a:t>
            </a:r>
            <a:r>
              <a:rPr lang="en-US" dirty="0" err="1"/>
              <a:t>chaque</a:t>
            </a:r>
            <a:r>
              <a:rPr lang="en-US" dirty="0"/>
              <a:t> transition d</a:t>
            </a:r>
            <a:r>
              <a:rPr lang="en-US" altLang="fr-FR" dirty="0"/>
              <a:t>’</a:t>
            </a:r>
            <a:r>
              <a:rPr lang="en-US" dirty="0"/>
              <a:t>un </a:t>
            </a:r>
            <a:r>
              <a:rPr lang="en-US" dirty="0" err="1"/>
              <a:t>essai</a:t>
            </a:r>
            <a:endParaRPr lang="en-US" dirty="0"/>
          </a:p>
          <a:p>
            <a:pPr lvl="1"/>
            <a:r>
              <a:rPr lang="en-US" dirty="0"/>
              <a:t>pas </a:t>
            </a:r>
            <a:r>
              <a:rPr lang="en-US" dirty="0" err="1"/>
              <a:t>besoin</a:t>
            </a:r>
            <a:r>
              <a:rPr lang="en-US" dirty="0"/>
              <a:t> de </a:t>
            </a:r>
            <a:r>
              <a:rPr lang="en-US" dirty="0" err="1"/>
              <a:t>compléter</a:t>
            </a:r>
            <a:r>
              <a:rPr lang="en-US" dirty="0"/>
              <a:t> un </a:t>
            </a:r>
            <a:r>
              <a:rPr lang="en-US" dirty="0" err="1"/>
              <a:t>essai</a:t>
            </a:r>
            <a:r>
              <a:rPr lang="en-US" dirty="0"/>
              <a:t> pour </a:t>
            </a:r>
            <a:r>
              <a:rPr lang="en-US" dirty="0" err="1"/>
              <a:t>obtenir</a:t>
            </a:r>
            <a:r>
              <a:rPr lang="en-US" dirty="0"/>
              <a:t> </a:t>
            </a:r>
            <a:r>
              <a:rPr lang="en-US" dirty="0" err="1"/>
              <a:t>une</a:t>
            </a:r>
            <a:r>
              <a:rPr lang="en-US" dirty="0"/>
              <a:t> nouvelle estimation de </a:t>
            </a:r>
            <a:r>
              <a:rPr lang="en-US" i="1" dirty="0"/>
              <a:t>U</a:t>
            </a:r>
            <a:r>
              <a:rPr lang="en-US" dirty="0"/>
              <a:t>(</a:t>
            </a:r>
            <a:r>
              <a:rPr lang="en-US" i="1" dirty="0"/>
              <a:t>s</a:t>
            </a:r>
            <a:r>
              <a:rPr lang="en-US" dirty="0"/>
              <a:t>)</a:t>
            </a:r>
          </a:p>
          <a:p>
            <a:pPr lvl="1"/>
            <a:endParaRPr lang="en-US" dirty="0"/>
          </a:p>
          <a:p>
            <a:r>
              <a:rPr lang="en-US" dirty="0" err="1"/>
              <a:t>Parfois</a:t>
            </a:r>
            <a:r>
              <a:rPr lang="en-US" dirty="0"/>
              <a:t>, la </a:t>
            </a:r>
            <a:r>
              <a:rPr lang="en-US" dirty="0" err="1"/>
              <a:t>fonction</a:t>
            </a:r>
            <a:r>
              <a:rPr lang="en-US" dirty="0"/>
              <a:t> de </a:t>
            </a:r>
            <a:r>
              <a:rPr lang="en-US" dirty="0" err="1"/>
              <a:t>récompense</a:t>
            </a:r>
            <a:r>
              <a:rPr lang="en-US" dirty="0"/>
              <a:t> </a:t>
            </a:r>
            <a:r>
              <a:rPr lang="en-US" dirty="0" err="1"/>
              <a:t>n</a:t>
            </a:r>
            <a:r>
              <a:rPr lang="en-US" altLang="fr-FR" dirty="0" err="1"/>
              <a:t>’</a:t>
            </a:r>
            <a:r>
              <a:rPr lang="en-US" dirty="0" err="1"/>
              <a:t>est</a:t>
            </a:r>
            <a:r>
              <a:rPr lang="en-US" dirty="0"/>
              <a:t> pas </a:t>
            </a:r>
            <a:r>
              <a:rPr lang="en-US" dirty="0" err="1"/>
              <a:t>connue</a:t>
            </a:r>
            <a:endParaRPr lang="en-US" dirty="0"/>
          </a:p>
          <a:p>
            <a:pPr lvl="1"/>
            <a:r>
              <a:rPr lang="en-US" dirty="0" err="1"/>
              <a:t>l</a:t>
            </a:r>
            <a:r>
              <a:rPr lang="en-US" altLang="fr-FR" dirty="0" err="1"/>
              <a:t>’</a:t>
            </a:r>
            <a:r>
              <a:rPr lang="en-US" dirty="0" err="1"/>
              <a:t>agent</a:t>
            </a:r>
            <a:r>
              <a:rPr lang="en-US" dirty="0"/>
              <a:t> ne fait </a:t>
            </a:r>
            <a:r>
              <a:rPr lang="en-US" dirty="0" err="1"/>
              <a:t>qu</a:t>
            </a:r>
            <a:r>
              <a:rPr lang="en-US" altLang="fr-FR" dirty="0" err="1"/>
              <a:t>’</a:t>
            </a:r>
            <a:r>
              <a:rPr lang="en-US" dirty="0" err="1"/>
              <a:t>observer</a:t>
            </a:r>
            <a:r>
              <a:rPr lang="en-US" dirty="0"/>
              <a:t> la </a:t>
            </a:r>
            <a:r>
              <a:rPr lang="en-US" dirty="0" err="1"/>
              <a:t>récompense</a:t>
            </a:r>
            <a:r>
              <a:rPr lang="en-US" dirty="0"/>
              <a:t> à </a:t>
            </a:r>
            <a:r>
              <a:rPr lang="en-US" dirty="0" err="1"/>
              <a:t>chaque</a:t>
            </a:r>
            <a:r>
              <a:rPr lang="en-US" dirty="0"/>
              <a:t> </a:t>
            </a:r>
            <a:r>
              <a:rPr lang="en-US" dirty="0" err="1"/>
              <a:t>état</a:t>
            </a:r>
            <a:r>
              <a:rPr lang="en-US" dirty="0"/>
              <a:t>, et </a:t>
            </a:r>
            <a:r>
              <a:rPr lang="en-US" dirty="0" err="1"/>
              <a:t>n</a:t>
            </a:r>
            <a:r>
              <a:rPr lang="en-US" altLang="fr-FR" dirty="0" err="1"/>
              <a:t>’</a:t>
            </a:r>
            <a:r>
              <a:rPr lang="en-US" dirty="0" err="1"/>
              <a:t>a</a:t>
            </a:r>
            <a:r>
              <a:rPr lang="en-US" dirty="0"/>
              <a:t> pas </a:t>
            </a:r>
            <a:r>
              <a:rPr lang="en-US" dirty="0" err="1"/>
              <a:t>accès</a:t>
            </a:r>
            <a:r>
              <a:rPr lang="en-US" dirty="0"/>
              <a:t> </a:t>
            </a:r>
            <a:r>
              <a:rPr lang="en-US" dirty="0" err="1"/>
              <a:t>directement</a:t>
            </a:r>
            <a:r>
              <a:rPr lang="en-US" dirty="0"/>
              <a:t> à la </a:t>
            </a:r>
            <a:r>
              <a:rPr lang="en-US" dirty="0" err="1"/>
              <a:t>fonction</a:t>
            </a:r>
            <a:r>
              <a:rPr lang="en-US" dirty="0"/>
              <a:t> </a:t>
            </a:r>
            <a:r>
              <a:rPr lang="en-US" i="1" dirty="0"/>
              <a:t>R</a:t>
            </a:r>
            <a:r>
              <a:rPr lang="en-US" dirty="0"/>
              <a:t>(</a:t>
            </a:r>
            <a:r>
              <a:rPr lang="en-US" i="1" dirty="0"/>
              <a:t>s</a:t>
            </a:r>
            <a:r>
              <a:rPr lang="en-US" dirty="0"/>
              <a:t>)</a:t>
            </a:r>
          </a:p>
          <a:p>
            <a:pPr lvl="1"/>
            <a:r>
              <a:rPr lang="en-US" dirty="0"/>
              <a:t>par </a:t>
            </a:r>
            <a:r>
              <a:rPr lang="en-US" dirty="0" err="1"/>
              <a:t>contre</a:t>
            </a:r>
            <a:r>
              <a:rPr lang="en-US" dirty="0"/>
              <a:t> on a </a:t>
            </a:r>
            <a:r>
              <a:rPr lang="en-US" dirty="0" err="1"/>
              <a:t>besoin</a:t>
            </a:r>
            <a:r>
              <a:rPr lang="en-US" dirty="0"/>
              <a:t> de </a:t>
            </a:r>
            <a:r>
              <a:rPr lang="en-US" i="1" dirty="0"/>
              <a:t>R</a:t>
            </a:r>
            <a:r>
              <a:rPr lang="en-US" dirty="0"/>
              <a:t>(</a:t>
            </a:r>
            <a:r>
              <a:rPr lang="en-US" i="1" dirty="0"/>
              <a:t>s</a:t>
            </a:r>
            <a:r>
              <a:rPr lang="en-US" dirty="0"/>
              <a:t>) </a:t>
            </a:r>
            <a:r>
              <a:rPr lang="en-US" dirty="0" err="1"/>
              <a:t>dans</a:t>
            </a:r>
            <a:r>
              <a:rPr lang="en-US" dirty="0"/>
              <a:t> les </a:t>
            </a:r>
            <a:r>
              <a:rPr lang="en-US" dirty="0" err="1"/>
              <a:t>équations</a:t>
            </a:r>
            <a:r>
              <a:rPr lang="en-US" dirty="0"/>
              <a:t> de la </a:t>
            </a:r>
            <a:r>
              <a:rPr lang="en-US" dirty="0" err="1"/>
              <a:t>fonction</a:t>
            </a:r>
            <a:r>
              <a:rPr lang="en-US" dirty="0"/>
              <a:t> de </a:t>
            </a:r>
            <a:r>
              <a:rPr lang="en-US" dirty="0" err="1"/>
              <a:t>valeur</a:t>
            </a:r>
            <a:endParaRPr lang="en-US" dirty="0"/>
          </a:p>
          <a:p>
            <a:pPr lvl="1"/>
            <a:r>
              <a:rPr lang="en-US" dirty="0" err="1"/>
              <a:t>dans</a:t>
            </a:r>
            <a:r>
              <a:rPr lang="en-US" dirty="0"/>
              <a:t> </a:t>
            </a:r>
            <a:r>
              <a:rPr lang="en-US" dirty="0" err="1"/>
              <a:t>ce</a:t>
            </a:r>
            <a:r>
              <a:rPr lang="en-US" dirty="0"/>
              <a:t> </a:t>
            </a:r>
            <a:r>
              <a:rPr lang="en-US" dirty="0" err="1"/>
              <a:t>cas</a:t>
            </a:r>
            <a:r>
              <a:rPr lang="en-US" dirty="0"/>
              <a:t>, on </a:t>
            </a:r>
            <a:r>
              <a:rPr lang="en-US" dirty="0" err="1"/>
              <a:t>initialise</a:t>
            </a:r>
            <a:r>
              <a:rPr lang="en-US" dirty="0"/>
              <a:t> </a:t>
            </a:r>
            <a:r>
              <a:rPr lang="en-US" dirty="0" err="1"/>
              <a:t>notre</a:t>
            </a:r>
            <a:r>
              <a:rPr lang="en-US" dirty="0"/>
              <a:t> estimation </a:t>
            </a:r>
            <a:r>
              <a:rPr lang="en-US" i="1" dirty="0"/>
              <a:t>R</a:t>
            </a:r>
            <a:r>
              <a:rPr lang="en-US" dirty="0"/>
              <a:t>(</a:t>
            </a:r>
            <a:r>
              <a:rPr lang="en-US" i="1" dirty="0"/>
              <a:t>s</a:t>
            </a:r>
            <a:r>
              <a:rPr lang="en-US" dirty="0"/>
              <a:t>) à 0, et on la met à jour </a:t>
            </a:r>
            <a:r>
              <a:rPr lang="en-US" dirty="0" err="1"/>
              <a:t>lorsqu</a:t>
            </a:r>
            <a:r>
              <a:rPr lang="en-US" altLang="fr-FR" dirty="0" err="1"/>
              <a:t>’</a:t>
            </a:r>
            <a:r>
              <a:rPr lang="en-US" dirty="0" err="1"/>
              <a:t>on</a:t>
            </a:r>
            <a:r>
              <a:rPr lang="en-US" dirty="0"/>
              <a:t> </a:t>
            </a:r>
            <a:r>
              <a:rPr lang="en-US" dirty="0" err="1"/>
              <a:t>atteint</a:t>
            </a:r>
            <a:r>
              <a:rPr lang="en-US" dirty="0"/>
              <a:t> </a:t>
            </a:r>
            <a:r>
              <a:rPr lang="en-US" dirty="0" err="1"/>
              <a:t>l</a:t>
            </a:r>
            <a:r>
              <a:rPr lang="en-US" altLang="fr-FR" dirty="0" err="1"/>
              <a:t>’</a:t>
            </a:r>
            <a:r>
              <a:rPr lang="en-US" dirty="0" err="1"/>
              <a:t>état</a:t>
            </a:r>
            <a:r>
              <a:rPr lang="en-US" dirty="0"/>
              <a:t> </a:t>
            </a:r>
            <a:r>
              <a:rPr lang="en-US" i="1" dirty="0"/>
              <a:t>s</a:t>
            </a:r>
            <a:r>
              <a:rPr lang="en-US" dirty="0"/>
              <a:t> pour la première </a:t>
            </a:r>
            <a:r>
              <a:rPr lang="en-US" dirty="0" err="1"/>
              <a:t>fois</a:t>
            </a:r>
            <a:endParaRPr lang="en-US" dirty="0"/>
          </a:p>
          <a:p>
            <a:pPr lvl="1">
              <a:buFont typeface="Wingdings" pitchFamily="2" charset="2"/>
              <a:buNone/>
            </a:pPr>
            <a:endParaRPr lang="en-US" dirty="0"/>
          </a:p>
        </p:txBody>
      </p:sp>
      <p:sp>
        <p:nvSpPr>
          <p:cNvPr id="563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63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63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1DC6C33-0BA4-4415-AD42-D2C39E602EA8}" type="slidenum">
              <a:rPr lang="en-US" altLang="ko-KR" sz="1400">
                <a:latin typeface="Calibri" pitchFamily="34" charset="0"/>
              </a:rPr>
              <a:pPr eaLnBrk="1" hangingPunct="1"/>
              <a:t>39</a:t>
            </a:fld>
            <a:endParaRPr lang="en-US" altLang="ko-KR" sz="1400">
              <a:latin typeface="Calibr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qui apprend</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4</a:t>
            </a:fld>
            <a:endParaRPr lang="en-US" altLang="ko-KR" sz="1400">
              <a:latin typeface="Calibri" pitchFamily="34" charset="0"/>
            </a:endParaRPr>
          </a:p>
        </p:txBody>
      </p:sp>
      <p:pic>
        <p:nvPicPr>
          <p:cNvPr id="9" name="Picture 8">
            <a:extLst>
              <a:ext uri="{FF2B5EF4-FFF2-40B4-BE49-F238E27FC236}">
                <a16:creationId xmlns:a16="http://schemas.microsoft.com/office/drawing/2014/main" id="{204769B8-7008-4C42-91E9-F2FF94230DBC}"/>
              </a:ext>
            </a:extLst>
          </p:cNvPr>
          <p:cNvPicPr>
            <a:picLocks noChangeAspect="1"/>
          </p:cNvPicPr>
          <p:nvPr/>
        </p:nvPicPr>
        <p:blipFill>
          <a:blip r:embed="rId3"/>
          <a:stretch>
            <a:fillRect/>
          </a:stretch>
        </p:blipFill>
        <p:spPr>
          <a:xfrm>
            <a:off x="1154249" y="1417638"/>
            <a:ext cx="6835501" cy="4373562"/>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8370" name="Espace réservé du contenu 2"/>
          <p:cNvSpPr>
            <a:spLocks noGrp="1"/>
          </p:cNvSpPr>
          <p:nvPr>
            <p:ph idx="1"/>
          </p:nvPr>
        </p:nvSpPr>
        <p:spPr>
          <a:xfrm>
            <a:off x="457200" y="1600200"/>
            <a:ext cx="8229600" cy="4838700"/>
          </a:xfrm>
        </p:spPr>
        <p:txBody>
          <a:bodyPr/>
          <a:lstStyle/>
          <a:p>
            <a:r>
              <a:rPr lang="fr-CA" dirty="0"/>
              <a:t>Un problème avec l</a:t>
            </a:r>
            <a:r>
              <a:rPr lang="fr-CA" altLang="fr-FR" dirty="0"/>
              <a:t>’</a:t>
            </a:r>
            <a:r>
              <a:rPr lang="fr-CA" dirty="0"/>
              <a:t>approche par PDA est qu</a:t>
            </a:r>
            <a:r>
              <a:rPr lang="fr-CA" altLang="fr-FR" dirty="0"/>
              <a:t>’</a:t>
            </a:r>
            <a:r>
              <a:rPr lang="fr-CA" dirty="0"/>
              <a:t>on</a:t>
            </a:r>
            <a:r>
              <a:rPr lang="fr-CA" b="1" dirty="0"/>
              <a:t> doit mettre à jour toutes les valeurs de </a:t>
            </a:r>
            <a:r>
              <a:rPr lang="fr-CA" b="1" i="1" dirty="0"/>
              <a:t>U</a:t>
            </a:r>
            <a:r>
              <a:rPr lang="fr-CA" b="1" dirty="0"/>
              <a:t>(</a:t>
            </a:r>
            <a:r>
              <a:rPr lang="fr-CA" b="1" i="1" dirty="0"/>
              <a:t>s</a:t>
            </a:r>
            <a:r>
              <a:rPr lang="fr-CA" b="1" dirty="0"/>
              <a:t>), pour tout s, après chaque observation</a:t>
            </a:r>
          </a:p>
          <a:p>
            <a:pPr lvl="1"/>
            <a:r>
              <a:rPr lang="fr-CA" dirty="0"/>
              <a:t>très coûteux en pratique si le nombre d</a:t>
            </a:r>
            <a:r>
              <a:rPr lang="fr-CA" altLang="fr-FR" dirty="0"/>
              <a:t>’</a:t>
            </a:r>
            <a:r>
              <a:rPr lang="fr-CA" dirty="0"/>
              <a:t>états est grand (ex.: exponentiel)</a:t>
            </a:r>
          </a:p>
          <a:p>
            <a:pPr lvl="1"/>
            <a:r>
              <a:rPr lang="fr-CA" dirty="0"/>
              <a:t>inutile pour un état </a:t>
            </a:r>
            <a:r>
              <a:rPr lang="fr-CA" i="1" dirty="0"/>
              <a:t>s</a:t>
            </a:r>
            <a:r>
              <a:rPr lang="fr-CA" altLang="fr-FR" i="1" dirty="0"/>
              <a:t>’</a:t>
            </a:r>
            <a:r>
              <a:rPr lang="fr-CA" altLang="ja-JP" dirty="0"/>
              <a:t> qui n</a:t>
            </a:r>
            <a:r>
              <a:rPr lang="fr-CA" altLang="fr-FR" dirty="0"/>
              <a:t>’</a:t>
            </a:r>
            <a:r>
              <a:rPr lang="fr-CA" altLang="ja-JP" dirty="0"/>
              <a:t>est pas atteignable via l</a:t>
            </a:r>
            <a:r>
              <a:rPr lang="fr-CA" altLang="fr-FR" dirty="0"/>
              <a:t>’</a:t>
            </a:r>
            <a:r>
              <a:rPr lang="fr-CA" altLang="ja-JP" dirty="0"/>
              <a:t>état de la nouvelle observation</a:t>
            </a:r>
            <a:endParaRPr lang="fr-CA" altLang="ja-JP" i="1" dirty="0"/>
          </a:p>
          <a:p>
            <a:pPr lvl="1"/>
            <a:endParaRPr lang="fr-CA" dirty="0"/>
          </a:p>
          <a:p>
            <a:r>
              <a:rPr lang="fr-CA" dirty="0"/>
              <a:t>On doit résoudre les équations de </a:t>
            </a:r>
            <a:r>
              <a:rPr lang="fr-CA" i="1" dirty="0"/>
              <a:t>U</a:t>
            </a:r>
            <a:r>
              <a:rPr lang="fr-CA" dirty="0"/>
              <a:t>(</a:t>
            </a:r>
            <a:r>
              <a:rPr lang="fr-CA" i="1" dirty="0"/>
              <a:t>s</a:t>
            </a:r>
            <a:r>
              <a:rPr lang="fr-CA" dirty="0"/>
              <a:t>) parce qu</a:t>
            </a:r>
            <a:r>
              <a:rPr lang="fr-CA" altLang="fr-FR" dirty="0"/>
              <a:t>’</a:t>
            </a:r>
            <a:r>
              <a:rPr lang="fr-CA" dirty="0"/>
              <a:t>on estime </a:t>
            </a:r>
            <a:r>
              <a:rPr lang="fr-CA" i="1" dirty="0"/>
              <a:t>U</a:t>
            </a:r>
            <a:r>
              <a:rPr lang="fr-CA" dirty="0"/>
              <a:t>(</a:t>
            </a:r>
            <a:r>
              <a:rPr lang="fr-CA" i="1" dirty="0"/>
              <a:t>s</a:t>
            </a:r>
            <a:r>
              <a:rPr lang="fr-CA" dirty="0"/>
              <a:t>) seulement indirectement, via notre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endParaRPr lang="fr-CA" dirty="0"/>
          </a:p>
          <a:p>
            <a:r>
              <a:rPr lang="fr-CA" dirty="0"/>
              <a:t>Serait-il possible d</a:t>
            </a:r>
            <a:r>
              <a:rPr lang="fr-CA" altLang="fr-FR" dirty="0"/>
              <a:t>’</a:t>
            </a:r>
            <a:r>
              <a:rPr lang="fr-CA" dirty="0"/>
              <a:t>estimer directement </a:t>
            </a:r>
            <a:r>
              <a:rPr lang="fr-CA" i="1" dirty="0"/>
              <a:t>U</a:t>
            </a:r>
            <a:r>
              <a:rPr lang="fr-CA" dirty="0"/>
              <a:t>(</a:t>
            </a:r>
            <a:r>
              <a:rPr lang="fr-CA" i="1" dirty="0"/>
              <a:t>s</a:t>
            </a:r>
            <a:r>
              <a:rPr lang="fr-CA" dirty="0"/>
              <a:t>) et tenir compte des interactions entre les valeurs, sans avoir à passer par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r>
              <a:rPr lang="fr-CA" altLang="ja-JP" dirty="0"/>
              <a:t>Oui:</a:t>
            </a:r>
          </a:p>
          <a:p>
            <a:pPr lvl="1"/>
            <a:r>
              <a:rPr lang="en-CA" dirty="0" err="1"/>
              <a:t>L’idée</a:t>
            </a:r>
            <a:r>
              <a:rPr lang="en-CA" dirty="0"/>
              <a:t> </a:t>
            </a:r>
            <a:r>
              <a:rPr lang="en-CA" dirty="0" err="1"/>
              <a:t>est</a:t>
            </a:r>
            <a:r>
              <a:rPr lang="en-CA" dirty="0"/>
              <a:t> </a:t>
            </a:r>
            <a:r>
              <a:rPr lang="en-CA" dirty="0" err="1"/>
              <a:t>d’utiliser</a:t>
            </a:r>
            <a:r>
              <a:rPr lang="en-CA" dirty="0"/>
              <a:t> les transitions pour </a:t>
            </a:r>
            <a:r>
              <a:rPr lang="en-CA" dirty="0" err="1"/>
              <a:t>ajuster</a:t>
            </a:r>
            <a:r>
              <a:rPr lang="en-CA" dirty="0"/>
              <a:t> les </a:t>
            </a:r>
            <a:r>
              <a:rPr lang="en-CA" dirty="0" err="1"/>
              <a:t>utilité</a:t>
            </a:r>
            <a:r>
              <a:rPr lang="en-CA" dirty="0"/>
              <a:t> des </a:t>
            </a:r>
            <a:r>
              <a:rPr lang="en-CA" dirty="0" err="1"/>
              <a:t>états</a:t>
            </a:r>
            <a:r>
              <a:rPr lang="en-CA" dirty="0"/>
              <a:t> </a:t>
            </a:r>
            <a:r>
              <a:rPr lang="en-CA" dirty="0" err="1"/>
              <a:t>observés</a:t>
            </a:r>
            <a:r>
              <a:rPr lang="en-CA" dirty="0"/>
              <a:t>, </a:t>
            </a:r>
            <a:r>
              <a:rPr lang="en-CA" dirty="0" err="1"/>
              <a:t>afin</a:t>
            </a:r>
            <a:r>
              <a:rPr lang="en-CA" dirty="0"/>
              <a:t> </a:t>
            </a:r>
            <a:r>
              <a:rPr lang="en-CA" dirty="0" err="1"/>
              <a:t>qu’ils</a:t>
            </a:r>
            <a:r>
              <a:rPr lang="en-CA" dirty="0"/>
              <a:t> </a:t>
            </a:r>
            <a:r>
              <a:rPr lang="en-CA" dirty="0" err="1"/>
              <a:t>soient</a:t>
            </a:r>
            <a:r>
              <a:rPr lang="en-CA" dirty="0"/>
              <a:t> </a:t>
            </a:r>
            <a:r>
              <a:rPr lang="en-CA" dirty="0" err="1"/>
              <a:t>en</a:t>
            </a:r>
            <a:r>
              <a:rPr lang="en-CA" dirty="0"/>
              <a:t> accord avec les </a:t>
            </a:r>
            <a:r>
              <a:rPr lang="en-CA" dirty="0" err="1"/>
              <a:t>équations</a:t>
            </a:r>
            <a:r>
              <a:rPr lang="en-CA" dirty="0"/>
              <a:t> </a:t>
            </a:r>
            <a:r>
              <a:rPr lang="en-CA" dirty="0" err="1"/>
              <a:t>exprimant</a:t>
            </a:r>
            <a:r>
              <a:rPr lang="en-CA" dirty="0"/>
              <a:t> </a:t>
            </a:r>
            <a:r>
              <a:rPr lang="en-CA" dirty="0" err="1"/>
              <a:t>l’utilité</a:t>
            </a:r>
            <a:r>
              <a:rPr lang="en-CA" dirty="0"/>
              <a:t> </a:t>
            </a:r>
            <a:r>
              <a:rPr lang="en-CA" dirty="0" err="1"/>
              <a:t>d’une</a:t>
            </a:r>
            <a:r>
              <a:rPr lang="en-CA" dirty="0"/>
              <a:t> politique.</a:t>
            </a:r>
          </a:p>
          <a:p>
            <a:pPr lvl="1"/>
            <a:endParaRPr lang="fr-CA" altLang="ja-JP" dirty="0"/>
          </a:p>
        </p:txBody>
      </p:sp>
      <p:sp>
        <p:nvSpPr>
          <p:cNvPr id="583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83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83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C12ECE9-5680-4229-87C1-B90DF67A5F21}" type="slidenum">
              <a:rPr lang="en-US" altLang="ko-KR" sz="1400">
                <a:latin typeface="Calibri" pitchFamily="34" charset="0"/>
              </a:rPr>
              <a:pPr eaLnBrk="1" hangingPunct="1"/>
              <a:t>40</a:t>
            </a:fld>
            <a:endParaRPr lang="en-US" altLang="ko-KR" sz="14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37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3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91264" cy="4929411"/>
          </a:xfrm>
        </p:spPr>
        <p:txBody>
          <a:bodyPr/>
          <a:lstStyle/>
          <a:p>
            <a:pPr marL="342900" lvl="1" indent="-342900">
              <a:lnSpc>
                <a:spcPct val="150000"/>
              </a:lnSpc>
              <a:buSzPct val="125000"/>
              <a:buFont typeface="Lucida Grande" pitchFamily="2" charset="0"/>
              <a:buChar char="●"/>
            </a:pPr>
            <a:r>
              <a:rPr lang="fr-CA" altLang="ja-JP" dirty="0"/>
              <a:t>Considérons les essais :</a:t>
            </a:r>
          </a:p>
          <a:p>
            <a:pPr marL="0" lvl="1" indent="0">
              <a:lnSpc>
                <a:spcPct val="150000"/>
              </a:lnSpc>
              <a:buSzPct val="125000"/>
              <a:buNone/>
            </a:pPr>
            <a:endParaRPr lang="fr-CA" altLang="ja-JP" dirty="0"/>
          </a:p>
          <a:p>
            <a:pPr marL="0" lvl="1" indent="0">
              <a:lnSpc>
                <a:spcPct val="150000"/>
              </a:lnSpc>
              <a:buSzPct val="125000"/>
              <a:buNone/>
            </a:pPr>
            <a:endParaRPr lang="fr-CA" altLang="ja-JP" dirty="0"/>
          </a:p>
          <a:p>
            <a:pPr marL="342900" lvl="1" indent="-342900">
              <a:lnSpc>
                <a:spcPct val="150000"/>
              </a:lnSpc>
              <a:buSzPct val="125000"/>
              <a:buFont typeface="Lucida Grande" pitchFamily="2" charset="0"/>
              <a:buChar char="●"/>
            </a:pPr>
            <a:r>
              <a:rPr lang="fr-CA" dirty="0"/>
              <a:t>Considérons la transition (1,3) -&gt; (2, 3) dans le deuxième essai. On a </a:t>
            </a:r>
            <a:r>
              <a:rPr lang="fr-CA" altLang="ja-JP" dirty="0"/>
              <a:t>U((1,3)) = 0.84</a:t>
            </a:r>
            <a:endParaRPr lang="fr-CA" dirty="0"/>
          </a:p>
          <a:p>
            <a:pPr marL="342900" lvl="1" indent="-342900">
              <a:lnSpc>
                <a:spcPct val="150000"/>
              </a:lnSpc>
              <a:buSzPct val="125000"/>
              <a:buFont typeface="Lucida Grande" pitchFamily="2" charset="0"/>
              <a:buChar char="●"/>
            </a:pPr>
            <a:r>
              <a:rPr lang="fr-CA" dirty="0"/>
              <a:t>Par contre, à l’issu du 1er essai  :  U((1,3))=0.92 et U((2,3))=0.96.</a:t>
            </a:r>
          </a:p>
          <a:p>
            <a:pPr marL="0" lvl="1" indent="0">
              <a:lnSpc>
                <a:spcPct val="150000"/>
              </a:lnSpc>
              <a:buSzPct val="125000"/>
              <a:buNone/>
            </a:pPr>
            <a:r>
              <a:rPr lang="fr-CA" dirty="0"/>
              <a:t>       Si cette transition avait lieu tout le temps (avec </a:t>
            </a:r>
            <a:r>
              <a:rPr lang="fr-FR" altLang="ja-JP" dirty="0"/>
              <a:t>γ=1), on aurait</a:t>
            </a:r>
            <a:endParaRPr lang="fr-CA" dirty="0"/>
          </a:p>
          <a:p>
            <a:pPr marL="0" lvl="1" indent="0">
              <a:lnSpc>
                <a:spcPct val="150000"/>
              </a:lnSpc>
              <a:buSzPct val="125000"/>
              <a:buNone/>
            </a:pPr>
            <a:r>
              <a:rPr lang="fr-CA" altLang="ja-JP" dirty="0"/>
              <a:t>                     U((1,3))  </a:t>
            </a:r>
            <a:r>
              <a:rPr lang="en-US" altLang="ja-JP" dirty="0"/>
              <a:t>= </a:t>
            </a:r>
            <a:r>
              <a:rPr lang="en-US" altLang="ja-JP" i="1" dirty="0"/>
              <a:t>-0.04</a:t>
            </a:r>
            <a:r>
              <a:rPr lang="en-US" altLang="ja-JP" dirty="0"/>
              <a:t> + </a:t>
            </a:r>
            <a:r>
              <a:rPr lang="fr-FR" altLang="ja-JP" dirty="0"/>
              <a:t>1* </a:t>
            </a:r>
            <a:r>
              <a:rPr lang="en-US" altLang="ja-JP" i="1" dirty="0"/>
              <a:t>U((2,3</a:t>
            </a:r>
            <a:r>
              <a:rPr lang="en-US" altLang="ja-JP" dirty="0"/>
              <a:t>))  = -</a:t>
            </a:r>
            <a:r>
              <a:rPr lang="en-US" altLang="ja-JP" i="1" dirty="0"/>
              <a:t>0.04</a:t>
            </a:r>
            <a:r>
              <a:rPr lang="en-US" altLang="ja-JP" dirty="0"/>
              <a:t> + </a:t>
            </a:r>
            <a:r>
              <a:rPr lang="fr-FR" altLang="ja-JP" dirty="0"/>
              <a:t>1 * .96 = 0.92</a:t>
            </a:r>
            <a:endParaRPr lang="fr-CA" altLang="ja-JP" dirty="0"/>
          </a:p>
          <a:p>
            <a:pPr marL="0" indent="0">
              <a:lnSpc>
                <a:spcPct val="150000"/>
              </a:lnSpc>
              <a:buNone/>
            </a:pPr>
            <a:r>
              <a:rPr lang="fr-CA" altLang="ja-JP" sz="1800" dirty="0"/>
              <a:t>         Cela vient de l’équation </a:t>
            </a:r>
            <a:r>
              <a:rPr lang="fr-CA" sz="1800" i="1" dirty="0"/>
              <a:t>U</a:t>
            </a:r>
            <a:r>
              <a:rPr lang="fr-FR" sz="1800" i="1" baseline="30000" dirty="0"/>
              <a:t>π</a:t>
            </a:r>
            <a:r>
              <a:rPr lang="fr-CA" sz="1800" i="1" dirty="0"/>
              <a:t>(s) = </a:t>
            </a:r>
            <a:r>
              <a:rPr lang="en-US" sz="1800" i="1" dirty="0"/>
              <a:t>Σ </a:t>
            </a:r>
            <a:r>
              <a:rPr lang="en-US" sz="1800" i="1" baseline="-25000" dirty="0"/>
              <a:t>s</a:t>
            </a:r>
            <a:r>
              <a:rPr lang="en-US" altLang="fr-FR" sz="1800" i="1" baseline="-25000" dirty="0"/>
              <a:t>’</a:t>
            </a:r>
            <a:r>
              <a:rPr lang="en-US" sz="1800" i="1" baseline="-25000" dirty="0"/>
              <a:t> </a:t>
            </a:r>
            <a:r>
              <a:rPr lang="fr-CA" sz="1800" i="1" baseline="-25000" dirty="0">
                <a:sym typeface="Symbol" pitchFamily="18" charset="2"/>
              </a:rPr>
              <a:t></a:t>
            </a:r>
            <a:r>
              <a:rPr lang="en-US" sz="1800" i="1" baseline="-25000" dirty="0"/>
              <a:t> S </a:t>
            </a:r>
            <a:r>
              <a:rPr lang="en-US" sz="1800" i="1" dirty="0"/>
              <a:t>P(s</a:t>
            </a:r>
            <a:r>
              <a:rPr lang="en-US" altLang="fr-FR" sz="1800" i="1" dirty="0"/>
              <a:t>’</a:t>
            </a:r>
            <a:r>
              <a:rPr lang="fr-CA" altLang="ja-JP" sz="1800" i="1" dirty="0"/>
              <a:t>|s, </a:t>
            </a:r>
            <a:r>
              <a:rPr lang="fr-FR" altLang="ja-JP" sz="1800" i="1" dirty="0"/>
              <a:t>π</a:t>
            </a:r>
            <a:r>
              <a:rPr lang="en-US" altLang="ja-JP" sz="1800" i="1" dirty="0"/>
              <a:t>(s)) [R(s, </a:t>
            </a:r>
            <a:r>
              <a:rPr lang="fr-FR" altLang="ja-JP" sz="1800" i="1" dirty="0"/>
              <a:t>π</a:t>
            </a:r>
            <a:r>
              <a:rPr lang="en-US" altLang="ja-JP" sz="1800" i="1" dirty="0"/>
              <a:t>(s), s’) + </a:t>
            </a:r>
            <a:r>
              <a:rPr lang="fr-FR" sz="1800" i="1" dirty="0"/>
              <a:t>γ </a:t>
            </a:r>
            <a:r>
              <a:rPr lang="fr-CA" sz="1800" i="1" dirty="0"/>
              <a:t>U</a:t>
            </a:r>
            <a:r>
              <a:rPr lang="fr-FR" sz="1800" i="1" baseline="30000" dirty="0"/>
              <a:t>π</a:t>
            </a:r>
            <a:r>
              <a:rPr lang="fr-CA" sz="1800" i="1" dirty="0"/>
              <a:t>(s’)]</a:t>
            </a:r>
            <a:br>
              <a:rPr lang="en-US" altLang="ja-JP" sz="1800" dirty="0"/>
            </a:br>
            <a:r>
              <a:rPr lang="en-US" altLang="ja-JP" sz="1800" dirty="0"/>
              <a:t>					                  = </a:t>
            </a:r>
            <a:r>
              <a:rPr lang="en-US" altLang="ja-JP" sz="1800" i="1" dirty="0"/>
              <a:t>R(s, </a:t>
            </a:r>
            <a:r>
              <a:rPr lang="fr-FR" altLang="ja-JP" sz="1800" i="1" dirty="0"/>
              <a:t>π</a:t>
            </a:r>
            <a:r>
              <a:rPr lang="en-US" altLang="ja-JP" sz="1800" i="1" dirty="0"/>
              <a:t>(s), s’)</a:t>
            </a:r>
            <a:r>
              <a:rPr lang="en-US" altLang="ja-JP" sz="1800" dirty="0"/>
              <a:t> + </a:t>
            </a:r>
            <a:r>
              <a:rPr lang="fr-FR" altLang="ja-JP" sz="1800" dirty="0"/>
              <a:t>γ </a:t>
            </a:r>
            <a:r>
              <a:rPr lang="en-US" altLang="ja-JP" sz="1800" i="1" dirty="0"/>
              <a:t>U(s</a:t>
            </a:r>
            <a:r>
              <a:rPr lang="en-US" altLang="fr-FR" sz="1800" i="1" dirty="0"/>
              <a:t>’</a:t>
            </a:r>
            <a:r>
              <a:rPr lang="en-US" altLang="ja-JP" sz="1800" dirty="0"/>
              <a:t>)</a:t>
            </a:r>
            <a:endParaRPr lang="fr-CA" sz="1800" dirty="0"/>
          </a:p>
          <a:p>
            <a:pPr marL="342900" lvl="1" indent="-342900">
              <a:lnSpc>
                <a:spcPct val="150000"/>
              </a:lnSpc>
              <a:buSzPct val="125000"/>
              <a:buFont typeface="Lucida Grande" pitchFamily="2" charset="0"/>
              <a:buChar char="●"/>
            </a:pPr>
            <a:r>
              <a:rPr lang="fr-CA" dirty="0"/>
              <a:t>Cela suggère que la valeur de 0.84 à l’issue du deuxième essai serait donc un peu trop basse et il conviendrait de l’augmenter pour la rapprocher de 0.92</a:t>
            </a:r>
            <a:endParaRPr lang="en-US" altLang="ja-JP" dirty="0"/>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41</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F64408DA-5E77-45ED-9261-45BE390F86A4}"/>
              </a:ext>
            </a:extLst>
          </p:cNvPr>
          <p:cNvGrpSpPr/>
          <p:nvPr/>
        </p:nvGrpSpPr>
        <p:grpSpPr>
          <a:xfrm>
            <a:off x="2166938" y="1646238"/>
            <a:ext cx="6135013" cy="995479"/>
            <a:chOff x="970592" y="2919167"/>
            <a:chExt cx="6135013" cy="995479"/>
          </a:xfrm>
        </p:grpSpPr>
        <p:sp>
          <p:nvSpPr>
            <p:cNvPr id="8" name="TextBox 7">
              <a:extLst>
                <a:ext uri="{FF2B5EF4-FFF2-40B4-BE49-F238E27FC236}">
                  <a16:creationId xmlns:a16="http://schemas.microsoft.com/office/drawing/2014/main" id="{C7AA41ED-86C8-4E48-9C66-E557F5C71B1D}"/>
                </a:ext>
              </a:extLst>
            </p:cNvPr>
            <p:cNvSpPr txBox="1"/>
            <p:nvPr/>
          </p:nvSpPr>
          <p:spPr>
            <a:xfrm>
              <a:off x="970592" y="2942416"/>
              <a:ext cx="6135013" cy="841256"/>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p:txBody>
        </p:sp>
        <p:sp>
          <p:nvSpPr>
            <p:cNvPr id="9" name="TextBox 8">
              <a:extLst>
                <a:ext uri="{FF2B5EF4-FFF2-40B4-BE49-F238E27FC236}">
                  <a16:creationId xmlns:a16="http://schemas.microsoft.com/office/drawing/2014/main" id="{72894524-5EC4-4DFF-8C1C-98AADED8E461}"/>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AD9666EB-B7CA-4948-A380-376507707214}"/>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grpSp>
    </p:spTree>
    <p:extLst>
      <p:ext uri="{BB962C8B-B14F-4D97-AF65-F5344CB8AC3E}">
        <p14:creationId xmlns:p14="http://schemas.microsoft.com/office/powerpoint/2010/main" val="961016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61350" cy="5242148"/>
          </a:xfrm>
        </p:spPr>
        <p:txBody>
          <a:bodyPr/>
          <a:lstStyle/>
          <a:p>
            <a:pPr>
              <a:lnSpc>
                <a:spcPct val="150000"/>
              </a:lnSpc>
            </a:pPr>
            <a:r>
              <a:rPr lang="fr-CA" altLang="ja-JP" dirty="0"/>
              <a:t>Si  la transition s à s’ avait lieu tout le temps, on s’attendrait à ce que</a:t>
            </a:r>
            <a:br>
              <a:rPr lang="fr-CA" altLang="ja-JP" dirty="0"/>
            </a:br>
            <a:r>
              <a:rPr lang="fr-CA" altLang="ja-JP" dirty="0"/>
              <a:t>				</a:t>
            </a:r>
            <a:r>
              <a:rPr lang="fr-CA" sz="2000" i="1" dirty="0"/>
              <a:t>U</a:t>
            </a:r>
            <a:r>
              <a:rPr lang="fr-FR" sz="2000" i="1" baseline="30000" dirty="0"/>
              <a:t>π</a:t>
            </a:r>
            <a:r>
              <a:rPr lang="fr-CA" sz="2000" i="1" dirty="0"/>
              <a:t>(s) = </a:t>
            </a:r>
            <a:r>
              <a:rPr lang="en-US" sz="2000" i="1" dirty="0"/>
              <a:t>Σ </a:t>
            </a:r>
            <a:r>
              <a:rPr lang="en-US" sz="2000" i="1" baseline="-25000" dirty="0"/>
              <a:t>s</a:t>
            </a:r>
            <a:r>
              <a:rPr lang="en-US" altLang="fr-FR" sz="2000" i="1" baseline="-25000" dirty="0"/>
              <a:t>’</a:t>
            </a:r>
            <a:r>
              <a:rPr lang="en-US" sz="2000" i="1" baseline="-25000" dirty="0"/>
              <a:t> </a:t>
            </a:r>
            <a:r>
              <a:rPr lang="fr-CA" sz="2000" i="1" baseline="-25000" dirty="0">
                <a:sym typeface="Symbol" pitchFamily="18" charset="2"/>
              </a:rPr>
              <a:t></a:t>
            </a:r>
            <a:r>
              <a:rPr lang="en-US" sz="2000" i="1" baseline="-25000" dirty="0"/>
              <a:t> S </a:t>
            </a:r>
            <a:r>
              <a:rPr lang="en-US" sz="2000" i="1" dirty="0"/>
              <a:t>P(s</a:t>
            </a:r>
            <a:r>
              <a:rPr lang="en-US" altLang="fr-FR" sz="2000" i="1" dirty="0"/>
              <a:t>’</a:t>
            </a:r>
            <a:r>
              <a:rPr lang="fr-CA" altLang="ja-JP" sz="2000" i="1" dirty="0"/>
              <a:t>|s, </a:t>
            </a:r>
            <a:r>
              <a:rPr lang="fr-FR" altLang="ja-JP" sz="2000" i="1" dirty="0"/>
              <a:t>π</a:t>
            </a:r>
            <a:r>
              <a:rPr lang="en-US" altLang="ja-JP" sz="2000" i="1" dirty="0"/>
              <a:t>(s)) [R(s, </a:t>
            </a:r>
            <a:r>
              <a:rPr lang="fr-FR" altLang="ja-JP" sz="2000" i="1" dirty="0"/>
              <a:t>π</a:t>
            </a:r>
            <a:r>
              <a:rPr lang="en-US" altLang="ja-JP" sz="2000" i="1" dirty="0"/>
              <a:t>(s), s’) + </a:t>
            </a:r>
            <a:r>
              <a:rPr lang="fr-FR" sz="2000" i="1" dirty="0"/>
              <a:t>γ </a:t>
            </a:r>
            <a:r>
              <a:rPr lang="fr-CA" sz="2000" i="1" dirty="0"/>
              <a:t>U</a:t>
            </a:r>
            <a:r>
              <a:rPr lang="fr-FR" sz="2000" i="1" baseline="30000" dirty="0"/>
              <a:t>π</a:t>
            </a:r>
            <a:r>
              <a:rPr lang="fr-CA" sz="2000" i="1" dirty="0"/>
              <a:t>(s’)]</a:t>
            </a:r>
            <a:br>
              <a:rPr lang="en-US" altLang="ja-JP" dirty="0"/>
            </a:br>
            <a:r>
              <a:rPr lang="en-US" altLang="ja-JP" dirty="0"/>
              <a:t>					 =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U(s</a:t>
            </a:r>
            <a:r>
              <a:rPr lang="en-US" altLang="fr-FR" i="1" dirty="0"/>
              <a:t>’</a:t>
            </a:r>
            <a:r>
              <a:rPr lang="en-US" altLang="ja-JP" dirty="0"/>
              <a:t>)</a:t>
            </a:r>
          </a:p>
          <a:p>
            <a:r>
              <a:rPr lang="fr-CA" altLang="ja-JP" dirty="0"/>
              <a:t>À chaque observation, on peut effectuer la mise à jour suivante pour rapprocher </a:t>
            </a:r>
            <a:r>
              <a:rPr lang="en-US" i="1" dirty="0"/>
              <a:t>U(s</a:t>
            </a:r>
            <a:r>
              <a:rPr lang="en-US" dirty="0"/>
              <a:t>) de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U(s</a:t>
            </a:r>
            <a:r>
              <a:rPr lang="en-US" altLang="fr-FR" i="1" dirty="0"/>
              <a:t>’</a:t>
            </a:r>
            <a:r>
              <a:rPr lang="en-US" altLang="ja-JP" dirty="0"/>
              <a:t>) </a:t>
            </a:r>
            <a:r>
              <a:rPr lang="fr-CA" altLang="ja-JP" dirty="0"/>
              <a:t>:</a:t>
            </a:r>
          </a:p>
          <a:p>
            <a:pPr marL="0" indent="0">
              <a:buNone/>
            </a:pPr>
            <a:endParaRPr lang="en-US" altLang="ja-JP" dirty="0"/>
          </a:p>
          <a:p>
            <a:pPr lvl="1"/>
            <a:r>
              <a:rPr lang="en-US" i="1" dirty="0"/>
              <a:t>U</a:t>
            </a:r>
            <a:r>
              <a:rPr lang="fr-FR" sz="1800" i="1" baseline="30000" dirty="0"/>
              <a:t> π</a:t>
            </a:r>
            <a:r>
              <a:rPr lang="en-US" i="1" dirty="0"/>
              <a:t>(s</a:t>
            </a:r>
            <a:r>
              <a:rPr lang="en-US" dirty="0"/>
              <a:t>) </a:t>
            </a:r>
            <a:r>
              <a:rPr lang="fr-CA" dirty="0">
                <a:sym typeface="Symbol" pitchFamily="18" charset="2"/>
              </a:rPr>
              <a:t></a:t>
            </a:r>
            <a:r>
              <a:rPr lang="fr-CA" dirty="0"/>
              <a:t> (1-α)</a:t>
            </a:r>
            <a:r>
              <a:rPr lang="en-US" i="1" dirty="0"/>
              <a:t> U(s</a:t>
            </a:r>
            <a:r>
              <a:rPr lang="en-US" dirty="0"/>
              <a:t>)</a:t>
            </a:r>
            <a:r>
              <a:rPr lang="fr-CA" dirty="0"/>
              <a:t> + α [</a:t>
            </a:r>
            <a:r>
              <a:rPr lang="en-US" altLang="ja-JP" sz="1800" i="1" dirty="0"/>
              <a:t>R(s, </a:t>
            </a:r>
            <a:r>
              <a:rPr lang="fr-FR" altLang="ja-JP" sz="1800" i="1" dirty="0"/>
              <a:t>π</a:t>
            </a:r>
            <a:r>
              <a:rPr lang="en-US" altLang="ja-JP" sz="1800" i="1" dirty="0"/>
              <a:t>(s), s’)</a:t>
            </a:r>
            <a:r>
              <a:rPr lang="en-US" dirty="0"/>
              <a:t> + </a:t>
            </a:r>
            <a:r>
              <a:rPr lang="fr-FR" dirty="0"/>
              <a:t>γ </a:t>
            </a:r>
            <a:r>
              <a:rPr lang="en-US" i="1" dirty="0"/>
              <a:t>U</a:t>
            </a:r>
            <a:r>
              <a:rPr lang="fr-FR" sz="1800" i="1" baseline="30000" dirty="0"/>
              <a:t> π</a:t>
            </a:r>
            <a:r>
              <a:rPr lang="en-US" i="1" dirty="0"/>
              <a:t>(s</a:t>
            </a:r>
            <a:r>
              <a:rPr lang="en-US" altLang="fr-FR" i="1" dirty="0"/>
              <a:t>’</a:t>
            </a:r>
            <a:r>
              <a:rPr lang="en-US" altLang="ja-JP" dirty="0"/>
              <a:t>)]</a:t>
            </a:r>
            <a:br>
              <a:rPr lang="en-US" altLang="ja-JP" dirty="0"/>
            </a:br>
            <a:r>
              <a:rPr lang="en-US" altLang="ja-JP" dirty="0" err="1"/>
              <a:t>où</a:t>
            </a:r>
            <a:r>
              <a:rPr lang="en-US" altLang="ja-JP" dirty="0"/>
              <a:t> </a:t>
            </a:r>
            <a:r>
              <a:rPr lang="fr-CA" altLang="ja-JP" dirty="0"/>
              <a:t>α est un </a:t>
            </a:r>
            <a:r>
              <a:rPr lang="fr-CA" altLang="ja-JP" b="1" dirty="0"/>
              <a:t>taux d</a:t>
            </a:r>
            <a:r>
              <a:rPr lang="fr-CA" altLang="fr-FR" b="1" dirty="0"/>
              <a:t>’</a:t>
            </a:r>
            <a:r>
              <a:rPr lang="fr-CA" altLang="ja-JP" b="1" dirty="0"/>
              <a:t>apprentissage</a:t>
            </a:r>
            <a:r>
              <a:rPr lang="fr-CA" altLang="ja-JP" dirty="0"/>
              <a:t>, entre 0 et 1</a:t>
            </a:r>
          </a:p>
          <a:p>
            <a:pPr lvl="1"/>
            <a:endParaRPr lang="fr-CA" dirty="0"/>
          </a:p>
          <a:p>
            <a:r>
              <a:rPr lang="fr-CA" dirty="0"/>
              <a:t>On obtient ainsi la règle </a:t>
            </a:r>
            <a:r>
              <a:rPr lang="en-US" dirty="0" err="1"/>
              <a:t>d</a:t>
            </a:r>
            <a:r>
              <a:rPr lang="en-US" altLang="fr-FR" dirty="0" err="1"/>
              <a:t>’</a:t>
            </a:r>
            <a:r>
              <a:rPr lang="en-US" dirty="0" err="1"/>
              <a:t>apprentissage</a:t>
            </a:r>
            <a:r>
              <a:rPr lang="en-US" dirty="0"/>
              <a:t> </a:t>
            </a:r>
            <a:r>
              <a:rPr lang="en-US" b="1" dirty="0"/>
              <a:t>par </a:t>
            </a:r>
            <a:r>
              <a:rPr lang="en-US" b="1" dirty="0" err="1"/>
              <a:t>différence</a:t>
            </a:r>
            <a:r>
              <a:rPr lang="en-US" b="1" dirty="0"/>
              <a:t> </a:t>
            </a:r>
            <a:r>
              <a:rPr lang="en-US" b="1" dirty="0" err="1"/>
              <a:t>temporelle</a:t>
            </a:r>
            <a:r>
              <a:rPr lang="en-US" b="1" dirty="0"/>
              <a:t> </a:t>
            </a:r>
            <a:r>
              <a:rPr lang="en-US" dirty="0"/>
              <a:t>(</a:t>
            </a:r>
            <a:r>
              <a:rPr lang="en-US" b="1" i="1" dirty="0"/>
              <a:t>temporal difference</a:t>
            </a:r>
            <a:r>
              <a:rPr lang="en-US" dirty="0"/>
              <a:t>) </a:t>
            </a:r>
            <a:r>
              <a:rPr lang="en-US" dirty="0" err="1"/>
              <a:t>ou</a:t>
            </a:r>
            <a:r>
              <a:rPr lang="en-US" dirty="0"/>
              <a:t> </a:t>
            </a:r>
            <a:r>
              <a:rPr lang="en-US" b="1" dirty="0"/>
              <a:t>TD</a:t>
            </a:r>
            <a:br>
              <a:rPr lang="en-US" b="1" dirty="0"/>
            </a:br>
            <a:br>
              <a:rPr lang="fr-CA" dirty="0"/>
            </a:br>
            <a:r>
              <a:rPr lang="fr-CA" dirty="0"/>
              <a:t>				</a:t>
            </a:r>
            <a:r>
              <a:rPr lang="en-US" i="1" dirty="0"/>
              <a:t>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42</a:t>
            </a:fld>
            <a:endParaRPr lang="en-US" altLang="ko-KR" sz="140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BB51977-E12F-41B5-BBF4-97B1A42FD84F}"/>
                  </a:ext>
                </a:extLst>
              </p:cNvPr>
              <p:cNvGraphicFramePr>
                <a:graphicFrameLocks noChangeAspect="1"/>
              </p:cNvGraphicFramePr>
              <p:nvPr>
                <p:extLst>
                  <p:ext uri="{D42A27DB-BD31-4B8C-83A1-F6EECF244321}">
                    <p14:modId xmlns:p14="http://schemas.microsoft.com/office/powerpoint/2010/main" val="913426685"/>
                  </p:ext>
                </p:extLst>
              </p:nvPr>
            </p:nvGraphicFramePr>
            <p:xfrm>
              <a:off x="7147560" y="3317573"/>
              <a:ext cx="1334008" cy="1000506"/>
            </p:xfrm>
            <a:graphic>
              <a:graphicData uri="http://schemas.microsoft.com/office/powerpoint/2016/slidezoom">
                <pslz:sldZm>
                  <pslz:sldZmObj sldId="277" cId="1745173593">
                    <pslz:zmPr id="{73C5EF27-99E7-4124-B34F-CB36E6D22832}" returnToParent="0" transitionDur="1000">
                      <p166:blipFill xmlns:p166="http://schemas.microsoft.com/office/powerpoint/2016/6/main">
                        <a:blip r:embed="rId3"/>
                        <a:stretch>
                          <a:fillRect/>
                        </a:stretch>
                      </p166:blipFill>
                      <p166:spPr xmlns:p166="http://schemas.microsoft.com/office/powerpoint/2016/6/main">
                        <a:xfrm>
                          <a:off x="0" y="0"/>
                          <a:ext cx="1334008" cy="1000506"/>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BB51977-E12F-41B5-BBF4-97B1A42FD84F}"/>
                  </a:ext>
                </a:extLst>
              </p:cNvPr>
              <p:cNvPicPr>
                <a:picLocks noGrp="1" noRot="1" noChangeAspect="1" noMove="1" noResize="1" noEditPoints="1" noAdjustHandles="1" noChangeArrowheads="1" noChangeShapeType="1"/>
              </p:cNvPicPr>
              <p:nvPr/>
            </p:nvPicPr>
            <p:blipFill>
              <a:blip r:embed="rId4"/>
              <a:stretch>
                <a:fillRect/>
              </a:stretch>
            </p:blipFill>
            <p:spPr>
              <a:xfrm>
                <a:off x="7147560" y="3317573"/>
                <a:ext cx="1334008" cy="1000506"/>
              </a:xfrm>
              <a:prstGeom prst="rect">
                <a:avLst/>
              </a:prstGeom>
              <a:ln w="3175">
                <a:solidFill>
                  <a:prstClr val="ltGray"/>
                </a:solidFill>
              </a:ln>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re 1"/>
          <p:cNvSpPr>
            <a:spLocks noGrp="1"/>
          </p:cNvSpPr>
          <p:nvPr>
            <p:ph type="title"/>
          </p:nvPr>
        </p:nvSpPr>
        <p:spPr/>
        <p:txBody>
          <a:bodyPr/>
          <a:lstStyle/>
          <a:p>
            <a:r>
              <a:rPr lang="fr-CA">
                <a:latin typeface="Arial" pitchFamily="34" charset="0"/>
              </a:rPr>
              <a:t>Apprentissage par différence temporelle</a:t>
            </a:r>
          </a:p>
        </p:txBody>
      </p:sp>
      <p:sp>
        <p:nvSpPr>
          <p:cNvPr id="6041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041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042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CBC72DF-70C5-4EC2-91DD-18706602D2CC}" type="slidenum">
              <a:rPr lang="en-US" altLang="ko-KR" sz="1400">
                <a:latin typeface="Calibri" pitchFamily="34" charset="0"/>
              </a:rPr>
              <a:pPr eaLnBrk="1" hangingPunct="1"/>
              <a:t>43</a:t>
            </a:fld>
            <a:endParaRPr lang="en-US" altLang="ko-KR" sz="1400">
              <a:latin typeface="Calibri" pitchFamily="34" charset="0"/>
            </a:endParaRPr>
          </a:p>
        </p:txBody>
      </p:sp>
      <p:pic>
        <p:nvPicPr>
          <p:cNvPr id="6" name="Picture 5">
            <a:extLst>
              <a:ext uri="{FF2B5EF4-FFF2-40B4-BE49-F238E27FC236}">
                <a16:creationId xmlns:a16="http://schemas.microsoft.com/office/drawing/2014/main" id="{6F16ACEE-FADA-4F71-BC30-8777355DA087}"/>
              </a:ext>
            </a:extLst>
          </p:cNvPr>
          <p:cNvPicPr>
            <a:picLocks noChangeAspect="1"/>
          </p:cNvPicPr>
          <p:nvPr/>
        </p:nvPicPr>
        <p:blipFill>
          <a:blip r:embed="rId3"/>
          <a:stretch>
            <a:fillRect/>
          </a:stretch>
        </p:blipFill>
        <p:spPr>
          <a:xfrm>
            <a:off x="867886" y="2075806"/>
            <a:ext cx="7850664" cy="3704925"/>
          </a:xfrm>
          <a:prstGeom prst="rect">
            <a:avLst/>
          </a:prstGeom>
        </p:spPr>
      </p:pic>
      <p:grpSp>
        <p:nvGrpSpPr>
          <p:cNvPr id="12" name="Grouper 4">
            <a:extLst>
              <a:ext uri="{FF2B5EF4-FFF2-40B4-BE49-F238E27FC236}">
                <a16:creationId xmlns:a16="http://schemas.microsoft.com/office/drawing/2014/main" id="{DB3905F6-B418-4B35-B43F-75C201C106A6}"/>
              </a:ext>
            </a:extLst>
          </p:cNvPr>
          <p:cNvGrpSpPr>
            <a:grpSpLocks/>
          </p:cNvGrpSpPr>
          <p:nvPr/>
        </p:nvGrpSpPr>
        <p:grpSpPr bwMode="auto">
          <a:xfrm>
            <a:off x="3182885" y="4172743"/>
            <a:ext cx="5093229" cy="441325"/>
            <a:chOff x="2483768" y="3995772"/>
            <a:chExt cx="5688632" cy="441340"/>
          </a:xfrm>
        </p:grpSpPr>
        <p:cxnSp>
          <p:nvCxnSpPr>
            <p:cNvPr id="13" name="Connecteur droit avec flèche 2">
              <a:extLst>
                <a:ext uri="{FF2B5EF4-FFF2-40B4-BE49-F238E27FC236}">
                  <a16:creationId xmlns:a16="http://schemas.microsoft.com/office/drawing/2014/main" id="{43471735-E295-400B-889A-91A02FBF8F6E}"/>
                </a:ext>
              </a:extLst>
            </p:cNvPr>
            <p:cNvCxnSpPr>
              <a:cxnSpLocks noChangeShapeType="1"/>
            </p:cNvCxnSpPr>
            <p:nvPr/>
          </p:nvCxnSpPr>
          <p:spPr bwMode="auto">
            <a:xfrm flipH="1">
              <a:off x="2483768" y="4221205"/>
              <a:ext cx="1152651" cy="21590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3">
              <a:extLst>
                <a:ext uri="{FF2B5EF4-FFF2-40B4-BE49-F238E27FC236}">
                  <a16:creationId xmlns:a16="http://schemas.microsoft.com/office/drawing/2014/main" id="{EE1A33EC-CE6F-4755-962B-769CCD4EDE51}"/>
                </a:ext>
              </a:extLst>
            </p:cNvPr>
            <p:cNvSpPr txBox="1"/>
            <p:nvPr/>
          </p:nvSpPr>
          <p:spPr>
            <a:xfrm>
              <a:off x="3636419" y="3995772"/>
              <a:ext cx="4535981" cy="338566"/>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600" dirty="0">
                  <a:solidFill>
                    <a:schemeClr val="accent1"/>
                  </a:solidFill>
                  <a:latin typeface="Calibri" pitchFamily="34" charset="0"/>
                </a:rPr>
                <a:t>Nécessaire pour varier le taux d</a:t>
              </a:r>
              <a:r>
                <a:rPr lang="fr-FR" altLang="fr-FR" sz="1600" dirty="0">
                  <a:solidFill>
                    <a:schemeClr val="accent1"/>
                  </a:solidFill>
                  <a:latin typeface="Calibri" pitchFamily="34" charset="0"/>
                </a:rPr>
                <a:t>’</a:t>
              </a:r>
              <a:r>
                <a:rPr lang="fr-FR" sz="1600" dirty="0">
                  <a:solidFill>
                    <a:schemeClr val="accent1"/>
                  </a:solidFill>
                  <a:latin typeface="Calibri" pitchFamily="34" charset="0"/>
                </a:rPr>
                <a:t>apprentissage</a:t>
              </a:r>
            </a:p>
          </p:txBody>
        </p:sp>
      </p:grpSp>
    </p:spTree>
    <p:extLst>
      <p:ext uri="{BB962C8B-B14F-4D97-AF65-F5344CB8AC3E}">
        <p14:creationId xmlns:p14="http://schemas.microsoft.com/office/powerpoint/2010/main" val="255951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dirty="0">
                <a:latin typeface="Arial" pitchFamily="34" charset="0"/>
              </a:rPr>
              <a:t>Approche par différence temporelle</a:t>
            </a:r>
          </a:p>
        </p:txBody>
      </p:sp>
      <p:sp>
        <p:nvSpPr>
          <p:cNvPr id="40962" name="Espace réservé du contenu 2"/>
          <p:cNvSpPr>
            <a:spLocks noGrp="1"/>
          </p:cNvSpPr>
          <p:nvPr>
            <p:ph idx="1"/>
          </p:nvPr>
        </p:nvSpPr>
        <p:spPr>
          <a:xfrm>
            <a:off x="401638" y="1233487"/>
            <a:ext cx="8229600" cy="4525963"/>
          </a:xfrm>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a:t>
            </a:r>
            <a:r>
              <a:rPr lang="fr-CA" i="1" dirty="0"/>
              <a:t>R</a:t>
            </a:r>
            <a:r>
              <a:rPr lang="fr-CA" dirty="0"/>
              <a:t>(</a:t>
            </a:r>
            <a:r>
              <a:rPr lang="fr-CA" i="1" dirty="0"/>
              <a:t>s</a:t>
            </a:r>
            <a:r>
              <a:rPr lang="fr-CA" baseline="-25000" dirty="0"/>
              <a:t>0</a:t>
            </a:r>
            <a:r>
              <a:rPr lang="fr-CA" dirty="0"/>
              <a:t>) = -0.1, </a:t>
            </a:r>
            <a:r>
              <a:rPr lang="fr-CA" i="1" dirty="0"/>
              <a:t>R</a:t>
            </a:r>
            <a:r>
              <a:rPr lang="fr-CA" dirty="0"/>
              <a:t>(</a:t>
            </a:r>
            <a:r>
              <a:rPr lang="fr-CA" i="1" dirty="0"/>
              <a:t>s</a:t>
            </a:r>
            <a:r>
              <a:rPr lang="fr-CA" baseline="-25000" dirty="0"/>
              <a:t>1</a:t>
            </a:r>
            <a:r>
              <a:rPr lang="fr-CA" dirty="0"/>
              <a:t>)= -0.1,  </a:t>
            </a:r>
            <a:r>
              <a:rPr lang="fr-CA" i="1" dirty="0"/>
              <a:t>R</a:t>
            </a:r>
            <a:r>
              <a:rPr lang="fr-CA" dirty="0"/>
              <a:t>(</a:t>
            </a:r>
            <a:r>
              <a:rPr lang="fr-CA" i="1" dirty="0"/>
              <a:t>s</a:t>
            </a:r>
            <a:r>
              <a:rPr lang="fr-CA" baseline="-25000" dirty="0"/>
              <a:t>2</a:t>
            </a:r>
            <a:r>
              <a:rPr lang="fr-CA" dirty="0"/>
              <a:t>) = 1</a:t>
            </a:r>
          </a:p>
          <a:p>
            <a:pPr lvl="1"/>
            <a:r>
              <a:rPr lang="fr-CA" dirty="0"/>
              <a:t>R=R(</a:t>
            </a:r>
            <a:r>
              <a:rPr lang="fr-CA" dirty="0" err="1"/>
              <a:t>s,a,s</a:t>
            </a:r>
            <a:r>
              <a:rPr lang="fr-CA" dirty="0"/>
              <a:t>’)=R(s)</a:t>
            </a:r>
          </a:p>
          <a:p>
            <a:pPr eaLnBrk="1" hangingPunct="1"/>
            <a:r>
              <a:rPr lang="fr-CA" dirty="0"/>
              <a:t>Le facteur d</a:t>
            </a:r>
            <a:r>
              <a:rPr lang="fr-CA" altLang="fr-FR" dirty="0"/>
              <a:t>’</a:t>
            </a:r>
            <a:r>
              <a:rPr lang="fr-CA" dirty="0"/>
              <a:t>escompte est </a:t>
            </a:r>
            <a:r>
              <a:rPr lang="fr-FR" dirty="0"/>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44</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6" name="Text Box 27"/>
          <p:cNvSpPr txBox="1">
            <a:spLocks noChangeArrowheads="1"/>
          </p:cNvSpPr>
          <p:nvPr/>
        </p:nvSpPr>
        <p:spPr bwMode="auto">
          <a:xfrm>
            <a:off x="5654675"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7" name="Text Box 31"/>
          <p:cNvSpPr txBox="1">
            <a:spLocks noChangeArrowheads="1"/>
          </p:cNvSpPr>
          <p:nvPr/>
        </p:nvSpPr>
        <p:spPr bwMode="auto">
          <a:xfrm>
            <a:off x="5210175" y="3101975"/>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5" name="Line 15"/>
          <p:cNvSpPr>
            <a:spLocks noChangeShapeType="1"/>
          </p:cNvSpPr>
          <p:nvPr/>
        </p:nvSpPr>
        <p:spPr bwMode="auto">
          <a:xfrm rot="10800000">
            <a:off x="4776788" y="31861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Tree>
    <p:extLst>
      <p:ext uri="{BB962C8B-B14F-4D97-AF65-F5344CB8AC3E}">
        <p14:creationId xmlns:p14="http://schemas.microsoft.com/office/powerpoint/2010/main" val="72632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err="1"/>
              <a:t>Initialisation</a:t>
            </a:r>
            <a:br>
              <a:rPr lang="en-US"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fr-CA" altLang="ja-JP" dirty="0">
                <a:sym typeface="Symbol" pitchFamily="18" charset="2"/>
              </a:rPr>
              <a:t> </a:t>
            </a:r>
            <a:r>
              <a:rPr lang="fr-CA" dirty="0">
                <a:sym typeface="Symbol" pitchFamily="18" charset="2"/>
              </a:rPr>
              <a:t> 0   </a:t>
            </a:r>
            <a:r>
              <a:rPr lang="fr-CA">
                <a:sym typeface="Symbol" pitchFamily="18" charset="2"/>
              </a:rPr>
              <a:t>-  Nouvel état</a:t>
            </a:r>
            <a:br>
              <a:rPr lang="fr-CA" altLang="ja-JP" dirty="0"/>
            </a:br>
            <a:endParaRPr lang="fr-CA" altLang="ja-JP" dirty="0"/>
          </a:p>
          <a:p>
            <a:pPr marL="0" indent="0" eaLnBrk="1" hangingPunct="1"/>
            <a:r>
              <a:rPr lang="fr-CA" altLang="ja-JP" dirty="0"/>
              <a:t>On va utiliser α = 0.1</a:t>
            </a:r>
            <a:endParaRPr lang="en-US" altLang="ja-JP" dirty="0"/>
          </a:p>
        </p:txBody>
      </p:sp>
      <p:sp>
        <p:nvSpPr>
          <p:cNvPr id="614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14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14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E6DD1C9-5047-4724-9F6B-4EC08485E82F}" type="slidenum">
              <a:rPr lang="en-US" altLang="ko-KR" sz="1400">
                <a:latin typeface="Calibri" pitchFamily="34" charset="0"/>
              </a:rPr>
              <a:pPr eaLnBrk="1" hangingPunct="1"/>
              <a:t>45</a:t>
            </a:fld>
            <a:endParaRPr lang="en-US" altLang="ko-KR" sz="1400">
              <a:latin typeface="Calibri" pitchFamily="34" charset="0"/>
            </a:endParaRPr>
          </a:p>
        </p:txBody>
      </p:sp>
      <p:graphicFrame>
        <p:nvGraphicFramePr>
          <p:cNvPr id="6144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14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144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144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145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145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TextBox 15">
            <a:extLst>
              <a:ext uri="{FF2B5EF4-FFF2-40B4-BE49-F238E27FC236}">
                <a16:creationId xmlns:a16="http://schemas.microsoft.com/office/drawing/2014/main" id="{44A00F5F-210D-4442-91AF-BD1912792707}"/>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 + 0.1  (-0.1 - 0.05*0 </a:t>
            </a:r>
            <a:r>
              <a:rPr lang="fr-FR" altLang="ja-JP" dirty="0"/>
              <a:t>-</a:t>
            </a:r>
            <a:r>
              <a:rPr lang="en-US" altLang="ja-JP" dirty="0"/>
              <a:t> 0)</a:t>
            </a:r>
            <a:br>
              <a:rPr lang="en-US" altLang="ja-JP" dirty="0"/>
            </a:br>
            <a:r>
              <a:rPr lang="en-US" altLang="ja-JP" dirty="0"/>
              <a:t>	   = -0.01</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34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34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34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ACA2294-A3DB-465E-9059-36F974E2F024}" type="slidenum">
              <a:rPr lang="en-US" altLang="ko-KR" sz="1400">
                <a:latin typeface="Calibri" pitchFamily="34" charset="0"/>
              </a:rPr>
              <a:pPr eaLnBrk="1" hangingPunct="1"/>
              <a:t>46</a:t>
            </a:fld>
            <a:endParaRPr lang="en-US" altLang="ko-KR" sz="1400">
              <a:latin typeface="Calibri" pitchFamily="34" charset="0"/>
            </a:endParaRPr>
          </a:p>
        </p:txBody>
      </p:sp>
      <p:graphicFrame>
        <p:nvGraphicFramePr>
          <p:cNvPr id="6349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34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349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349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349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349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 name="TextBox 1"/>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17" name="TextBox 16">
            <a:extLst>
              <a:ext uri="{FF2B5EF4-FFF2-40B4-BE49-F238E27FC236}">
                <a16:creationId xmlns:a16="http://schemas.microsoft.com/office/drawing/2014/main" id="{B91D495C-0B91-4A56-96D9-6BA7330569C6}"/>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5788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a:t>
            </a:r>
            <a:br>
              <a:rPr lang="en-US" baseline="-25000" dirty="0"/>
            </a:br>
            <a:br>
              <a:rPr lang="en-US" baseline="-25000" dirty="0"/>
            </a:br>
            <a:r>
              <a:rPr lang="fr-CA" altLang="ja-JP" i="1" dirty="0"/>
              <a:t>U(s</a:t>
            </a:r>
            <a:r>
              <a:rPr lang="fr-CA" altLang="ja-JP" baseline="-25000" dirty="0"/>
              <a:t>1</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a:t>
            </a:r>
            <a:r>
              <a:rPr lang="en-US" altLang="ja-JP" i="1" dirty="0"/>
              <a:t>R</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-0.01 + 0.1 (-0.1 + 0 </a:t>
            </a:r>
            <a:r>
              <a:rPr lang="fr-FR" altLang="ja-JP" dirty="0"/>
              <a:t>+</a:t>
            </a:r>
            <a:r>
              <a:rPr lang="en-US" altLang="ja-JP" dirty="0"/>
              <a:t> 0.01) </a:t>
            </a:r>
            <a:br>
              <a:rPr lang="en-US" altLang="ja-JP" dirty="0"/>
            </a:br>
            <a:r>
              <a:rPr lang="en-US" altLang="ja-JP" dirty="0"/>
              <a:t>	   = </a:t>
            </a:r>
            <a:r>
              <a:rPr lang="fr-FR" altLang="ja-JP" dirty="0"/>
              <a:t>-0.02</a:t>
            </a:r>
            <a:br>
              <a:rPr lang="en-US" altLang="ja-JP" dirty="0"/>
            </a:br>
            <a:r>
              <a:rPr lang="fr-CA" altLang="ja-JP" i="1" dirty="0"/>
              <a:t>U(s</a:t>
            </a:r>
            <a:r>
              <a:rPr lang="fr-CA" altLang="ja-JP" baseline="-25000" dirty="0"/>
              <a:t>1</a:t>
            </a:r>
            <a:r>
              <a:rPr lang="fr-CA" altLang="ja-JP" dirty="0"/>
              <a:t>) </a:t>
            </a:r>
            <a:r>
              <a:rPr lang="fr-CA" altLang="ja-JP" dirty="0">
                <a:sym typeface="Symbol" pitchFamily="18" charset="2"/>
              </a:rPr>
              <a:t>=</a:t>
            </a:r>
            <a:r>
              <a:rPr lang="fr-CA" dirty="0">
                <a:sym typeface="Symbol" pitchFamily="18" charset="2"/>
              </a:rPr>
              <a:t>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45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dirty="0">
                <a:latin typeface="Calibri" pitchFamily="34" charset="0"/>
              </a:rPr>
              <a:t>IFT 615</a:t>
            </a:r>
            <a:endParaRPr lang="en-US" altLang="ko-KR" sz="1400" dirty="0">
              <a:latin typeface="Calibri" pitchFamily="34" charset="0"/>
            </a:endParaRPr>
          </a:p>
        </p:txBody>
      </p:sp>
      <p:sp>
        <p:nvSpPr>
          <p:cNvPr id="645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45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B74A43A-CE68-43F7-B727-2559475446BF}" type="slidenum">
              <a:rPr lang="en-US" altLang="ko-KR" sz="1400">
                <a:latin typeface="Calibri" pitchFamily="34" charset="0"/>
              </a:rPr>
              <a:pPr eaLnBrk="1" hangingPunct="1"/>
              <a:t>47</a:t>
            </a:fld>
            <a:endParaRPr lang="en-US" altLang="ko-KR" sz="1400">
              <a:latin typeface="Calibri" pitchFamily="34" charset="0"/>
            </a:endParaRPr>
          </a:p>
        </p:txBody>
      </p:sp>
      <p:graphicFrame>
        <p:nvGraphicFramePr>
          <p:cNvPr id="6451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45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452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452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452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452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cxnSp>
        <p:nvCxnSpPr>
          <p:cNvPr id="3" name="Connecteur droit avec flèche 2"/>
          <p:cNvCxnSpPr>
            <a:cxnSpLocks noChangeShapeType="1"/>
          </p:cNvCxnSpPr>
          <p:nvPr/>
        </p:nvCxnSpPr>
        <p:spPr bwMode="auto">
          <a:xfrm flipH="1">
            <a:off x="2268538" y="4437063"/>
            <a:ext cx="1079500" cy="714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1</a:t>
            </a:r>
            <a:r>
              <a:rPr lang="en-US" sz="1800">
                <a:latin typeface="Calibri" pitchFamily="34" charset="0"/>
              </a:rPr>
              <a:t> est visité pour la première fois</a:t>
            </a:r>
            <a:endParaRPr lang="en-US" sz="1800" baseline="-25000">
              <a:latin typeface="Calibri" pitchFamily="34" charset="0"/>
            </a:endParaRPr>
          </a:p>
        </p:txBody>
      </p:sp>
      <p:cxnSp>
        <p:nvCxnSpPr>
          <p:cNvPr id="6" name="Connecteur droit 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 name="TextBox 18"/>
          <p:cNvSpPr txBox="1"/>
          <p:nvPr/>
        </p:nvSpPr>
        <p:spPr>
          <a:xfrm>
            <a:off x="4860991" y="6012114"/>
            <a:ext cx="3482043"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i="1" dirty="0">
                <a:solidFill>
                  <a:schemeClr val="accent2"/>
                </a:solidFill>
              </a:rPr>
              <a:t> </a:t>
            </a:r>
            <a:r>
              <a:rPr lang="en-US" sz="1800" dirty="0">
                <a:solidFill>
                  <a:schemeClr val="accent2"/>
                </a:solidFill>
              </a:rPr>
              <a:t>+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CCDED417-86F7-4C0D-8411-D110E8FED86C}"/>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3629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a:t>
            </a:r>
            <a:r>
              <a:rPr lang="fr-FR" altLang="ja-JP" dirty="0"/>
              <a:t>-0.02</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1</a:t>
            </a:r>
            <a:r>
              <a:rPr lang="en-US" altLang="ja-JP" dirty="0"/>
              <a:t>) ) </a:t>
            </a:r>
            <a:br>
              <a:rPr lang="en-US" altLang="ja-JP" dirty="0"/>
            </a:br>
            <a:r>
              <a:rPr lang="en-US" altLang="ja-JP" dirty="0"/>
              <a:t>	  =   </a:t>
            </a:r>
            <a:r>
              <a:rPr lang="fr-CA" altLang="ja-JP" dirty="0">
                <a:sym typeface="Symbol" pitchFamily="18" charset="2"/>
              </a:rPr>
              <a:t>0</a:t>
            </a:r>
            <a:r>
              <a:rPr lang="en-US" altLang="ja-JP" dirty="0"/>
              <a:t> + 0.1 (-0.1 - </a:t>
            </a:r>
            <a:r>
              <a:rPr lang="fr-FR" altLang="ja-JP" dirty="0"/>
              <a:t>0.0095</a:t>
            </a:r>
            <a:r>
              <a:rPr lang="en-US" altLang="ja-JP" dirty="0"/>
              <a:t> </a:t>
            </a:r>
            <a:r>
              <a:rPr lang="fr-FR" altLang="ja-JP" dirty="0"/>
              <a:t>- 0</a:t>
            </a:r>
            <a:r>
              <a:rPr lang="en-US" altLang="ja-JP" dirty="0"/>
              <a:t>) </a:t>
            </a:r>
            <a:br>
              <a:rPr lang="en-US" altLang="ja-JP" dirty="0"/>
            </a:br>
            <a:r>
              <a:rPr lang="en-US"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553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554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554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7A1DEE-22C4-4241-97DD-8ED5334B810F}" type="slidenum">
              <a:rPr lang="en-US" altLang="ko-KR" sz="1400">
                <a:latin typeface="Calibri" pitchFamily="34" charset="0"/>
              </a:rPr>
              <a:pPr eaLnBrk="1" hangingPunct="1"/>
              <a:t>48</a:t>
            </a:fld>
            <a:endParaRPr lang="en-US" altLang="ko-KR" sz="1400">
              <a:latin typeface="Calibri" pitchFamily="34" charset="0"/>
            </a:endParaRPr>
          </a:p>
        </p:txBody>
      </p:sp>
      <p:graphicFrame>
        <p:nvGraphicFramePr>
          <p:cNvPr id="6554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55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554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554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554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554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BFE34A33-45CC-40AC-B3DE-7C4B596898ED}"/>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a:t>
            </a:r>
            <a:r>
              <a:rPr lang="fr-CA" dirty="0">
                <a:sym typeface="Symbol" pitchFamily="18" charset="2"/>
              </a:rPr>
              <a:t> </a:t>
            </a:r>
            <a:r>
              <a:rPr lang="en-US" altLang="ja-JP" dirty="0"/>
              <a:t> </a:t>
            </a:r>
            <a:r>
              <a:rPr lang="en-US" altLang="ja-JP" i="1" dirty="0"/>
              <a:t>U(s</a:t>
            </a:r>
            <a:r>
              <a:rPr lang="en-US" altLang="ja-JP" baseline="-25000" dirty="0"/>
              <a:t>0</a:t>
            </a:r>
            <a:r>
              <a:rPr lang="en-US" altLang="ja-JP" dirty="0"/>
              <a:t>) + 0.1 (</a:t>
            </a:r>
            <a:r>
              <a:rPr lang="en-US" altLang="ja-JP" i="1" dirty="0"/>
              <a:t>R</a:t>
            </a:r>
            <a:r>
              <a:rPr lang="en-US" altLang="ja-JP" dirty="0"/>
              <a:t>(</a:t>
            </a:r>
            <a:r>
              <a:rPr lang="en-US" altLang="ja-JP" i="1" dirty="0"/>
              <a:t>s</a:t>
            </a:r>
            <a:r>
              <a:rPr lang="en-US" altLang="ja-JP" baseline="-25000" dirty="0"/>
              <a:t>0</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a:t>
            </a:r>
            <a:r>
              <a:rPr lang="fr-FR" altLang="ja-JP" dirty="0"/>
              <a:t>0.02</a:t>
            </a:r>
            <a:r>
              <a:rPr lang="en-US" altLang="ja-JP" dirty="0"/>
              <a:t> + 0.1 (-0.1 </a:t>
            </a:r>
            <a:r>
              <a:rPr lang="fr-FR" altLang="ja-JP" dirty="0"/>
              <a:t>– 0.0045 + 0.02</a:t>
            </a:r>
            <a:r>
              <a:rPr lang="en-US" altLang="ja-JP" dirty="0"/>
              <a:t>) </a:t>
            </a:r>
            <a:br>
              <a:rPr lang="en-US" altLang="ja-JP" dirty="0"/>
            </a:br>
            <a:r>
              <a:rPr lang="en-US" altLang="ja-JP" dirty="0"/>
              <a:t>	= </a:t>
            </a:r>
            <a:r>
              <a:rPr lang="fr-FR" altLang="ja-JP" dirty="0"/>
              <a:t>-0.02845</a:t>
            </a:r>
            <a:br>
              <a:rPr lang="fr-CA" altLang="ja-JP" dirty="0"/>
            </a:br>
            <a:r>
              <a:rPr lang="fr-CA" altLang="ja-JP" i="1" dirty="0"/>
              <a:t>U(s</a:t>
            </a:r>
            <a:r>
              <a:rPr lang="fr-CA" altLang="ja-JP" baseline="-25000" dirty="0"/>
              <a:t>1</a:t>
            </a:r>
            <a:r>
              <a:rPr lang="fr-CA"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65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65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65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EC31828-061F-40D9-BB09-04B9DABCC132}" type="slidenum">
              <a:rPr lang="en-US" altLang="ko-KR" sz="1400">
                <a:latin typeface="Calibri" pitchFamily="34" charset="0"/>
              </a:rPr>
              <a:pPr eaLnBrk="1" hangingPunct="1"/>
              <a:t>49</a:t>
            </a:fld>
            <a:endParaRPr lang="en-US" altLang="ko-KR" sz="1400">
              <a:latin typeface="Calibri" pitchFamily="34" charset="0"/>
            </a:endParaRPr>
          </a:p>
        </p:txBody>
      </p:sp>
      <p:graphicFrame>
        <p:nvGraphicFramePr>
          <p:cNvPr id="6656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656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656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656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657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657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9C6460B0-01F7-4B80-975D-9E94EE5BC088}"/>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a:t>Apprentissage dans un agent</a:t>
            </a:r>
          </a:p>
        </p:txBody>
      </p:sp>
      <p:sp>
        <p:nvSpPr>
          <p:cNvPr id="3" name="Espace réservé du contenu 2"/>
          <p:cNvSpPr>
            <a:spLocks noGrp="1"/>
          </p:cNvSpPr>
          <p:nvPr>
            <p:ph idx="1"/>
          </p:nvPr>
        </p:nvSpPr>
        <p:spPr/>
        <p:txBody>
          <a:bodyPr/>
          <a:lstStyle/>
          <a:p>
            <a:r>
              <a:rPr lang="fr-CA" dirty="0"/>
              <a:t>Un agent </a:t>
            </a:r>
            <a:r>
              <a:rPr lang="fr-CA" b="1" dirty="0"/>
              <a:t>apprend</a:t>
            </a:r>
            <a:r>
              <a:rPr lang="fr-CA" dirty="0"/>
              <a:t> s’il améliore sa performance sur des tâches futures avec l’expérience</a:t>
            </a:r>
          </a:p>
          <a:p>
            <a:pPr marL="0" indent="0">
              <a:buNone/>
            </a:pPr>
            <a:endParaRPr lang="fr-CA" dirty="0"/>
          </a:p>
          <a:p>
            <a:r>
              <a:rPr lang="fr-CA" dirty="0"/>
              <a:t>Pourquoi programmer des programmes qui apprennent:</a:t>
            </a:r>
          </a:p>
          <a:p>
            <a:pPr marL="0" indent="0">
              <a:buNone/>
            </a:pPr>
            <a:endParaRPr lang="fr-CA" dirty="0"/>
          </a:p>
          <a:p>
            <a:pPr lvl="1"/>
            <a:r>
              <a:rPr lang="fr-CA" dirty="0"/>
              <a:t>Un agent peut être dans un environnement inconnu  ou difficile à modéliser (il faut qu’il le découvre)</a:t>
            </a:r>
          </a:p>
          <a:p>
            <a:pPr marL="457200" lvl="1" indent="0">
              <a:buNone/>
            </a:pPr>
            <a:endParaRPr lang="fr-CA" dirty="0"/>
          </a:p>
          <a:p>
            <a:pPr lvl="1"/>
            <a:r>
              <a:rPr lang="fr-CA" dirty="0"/>
              <a:t>Même quand l’environnement est connu au départ, il peut évoluer dans le temps de façon imprévisible</a:t>
            </a:r>
          </a:p>
          <a:p>
            <a:pPr marL="457200" lvl="1" indent="0">
              <a:buNone/>
            </a:pPr>
            <a:endParaRPr lang="fr-CA" dirty="0"/>
          </a:p>
          <a:p>
            <a:pPr lvl="1"/>
            <a:r>
              <a:rPr lang="fr-CA" dirty="0"/>
              <a:t>Parfois, on a aucune idée comment programmer la fonction de performance de l’agent</a:t>
            </a:r>
            <a:endParaRPr lang="fr-CA" noProof="0" dirty="0"/>
          </a:p>
        </p:txBody>
      </p:sp>
      <p:sp>
        <p:nvSpPr>
          <p:cNvPr id="4" name="Espace réservé de la date 3"/>
          <p:cNvSpPr>
            <a:spLocks noGrp="1"/>
          </p:cNvSpPr>
          <p:nvPr>
            <p:ph type="dt" sz="half" idx="10"/>
          </p:nvPr>
        </p:nvSpPr>
        <p:spPr/>
        <p:txBody>
          <a:bodyPr/>
          <a:lstStyle/>
          <a:p>
            <a:pPr>
              <a:defRPr/>
            </a:pPr>
            <a:r>
              <a:rPr lang="en-US"/>
              <a:t>IFT 615</a:t>
            </a:r>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5</a:t>
            </a:fld>
            <a:endParaRPr lang="en-US"/>
          </a:p>
        </p:txBody>
      </p:sp>
    </p:spTree>
    <p:extLst>
      <p:ext uri="{BB962C8B-B14F-4D97-AF65-F5344CB8AC3E}">
        <p14:creationId xmlns:p14="http://schemas.microsoft.com/office/powerpoint/2010/main" val="2759960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2</a:t>
            </a:r>
            <a:r>
              <a:rPr lang="fr-CA" dirty="0">
                <a:sym typeface="Symbol" pitchFamily="18" charset="2"/>
              </a:rPr>
              <a:t>)</a:t>
            </a:r>
            <a:br>
              <a:rPr lang="en-US" baseline="-25000" dirty="0"/>
            </a:br>
            <a:br>
              <a:rPr lang="en-US" baseline="-25000" dirty="0"/>
            </a:br>
            <a:r>
              <a:rPr lang="fr-CA" altLang="ja-JP" i="1" dirty="0"/>
              <a:t>U(s</a:t>
            </a:r>
            <a:r>
              <a:rPr lang="fr-CA" altLang="ja-JP" baseline="-25000" dirty="0"/>
              <a:t>2</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altLang="ja-JP" dirty="0"/>
              <a:t>= </a:t>
            </a:r>
            <a:r>
              <a:rPr lang="fr-FR" altLang="ja-JP" dirty="0"/>
              <a:t>-0.02845</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a:t>
            </a:r>
            <a:r>
              <a:rPr lang="en-US" altLang="ja-JP" i="1" dirty="0"/>
              <a:t>R</a:t>
            </a:r>
            <a:r>
              <a:rPr lang="en-US" altLang="ja-JP" dirty="0"/>
              <a:t> + 0.5 </a:t>
            </a:r>
            <a:r>
              <a:rPr lang="en-US" altLang="ja-JP" i="1" dirty="0"/>
              <a:t>U(s</a:t>
            </a:r>
            <a:r>
              <a:rPr lang="en-US" altLang="ja-JP" baseline="-25000" dirty="0"/>
              <a:t>2</a:t>
            </a:r>
            <a:r>
              <a:rPr lang="en-US" altLang="ja-JP" dirty="0"/>
              <a:t>) - </a:t>
            </a:r>
            <a:r>
              <a:rPr lang="en-US" altLang="ja-JP" i="1" dirty="0"/>
              <a:t>U(s</a:t>
            </a:r>
            <a:r>
              <a:rPr lang="en-US" altLang="ja-JP" baseline="-25000" dirty="0"/>
              <a:t>1</a:t>
            </a:r>
            <a:r>
              <a:rPr lang="en-US" altLang="ja-JP" dirty="0"/>
              <a:t>)) </a:t>
            </a:r>
            <a:br>
              <a:rPr lang="en-US" altLang="ja-JP" dirty="0"/>
            </a:br>
            <a:r>
              <a:rPr lang="en-US" altLang="ja-JP" dirty="0"/>
              <a:t>	 = </a:t>
            </a:r>
            <a:r>
              <a:rPr lang="fr-CA" altLang="ja-JP" dirty="0"/>
              <a:t>-</a:t>
            </a:r>
            <a:r>
              <a:rPr lang="fr-FR" altLang="ja-JP" dirty="0"/>
              <a:t>0.009</a:t>
            </a:r>
            <a:r>
              <a:rPr lang="fr-CA" altLang="ja-JP" dirty="0"/>
              <a:t> </a:t>
            </a:r>
            <a:r>
              <a:rPr lang="en-US" altLang="ja-JP" dirty="0"/>
              <a:t>+ 0.1 (1 </a:t>
            </a:r>
            <a:r>
              <a:rPr lang="fr-FR" altLang="ja-JP" dirty="0"/>
              <a:t>+ 0 + 0.009</a:t>
            </a:r>
            <a:r>
              <a:rPr lang="fr-CA" altLang="ja-JP" dirty="0"/>
              <a:t> </a:t>
            </a:r>
            <a:r>
              <a:rPr lang="en-US" altLang="ja-JP" dirty="0"/>
              <a:t>) </a:t>
            </a:r>
            <a:br>
              <a:rPr lang="en-US" altLang="ja-JP" dirty="0"/>
            </a:br>
            <a:r>
              <a:rPr lang="en-US" altLang="ja-JP" dirty="0"/>
              <a:t>	 = </a:t>
            </a:r>
            <a:r>
              <a:rPr lang="fr-FR" altLang="ja-JP" dirty="0"/>
              <a:t>0.0919</a:t>
            </a:r>
            <a:br>
              <a:rPr lang="fr-FR" altLang="ja-JP" dirty="0"/>
            </a:br>
            <a:r>
              <a:rPr lang="fr-CA" altLang="ja-JP" i="1" dirty="0"/>
              <a:t>U(s</a:t>
            </a:r>
            <a:r>
              <a:rPr lang="fr-CA" altLang="ja-JP" baseline="-25000" dirty="0"/>
              <a:t>2</a:t>
            </a:r>
            <a:r>
              <a:rPr lang="fr-CA" altLang="ja-JP" dirty="0"/>
              <a:t>) </a:t>
            </a:r>
            <a:r>
              <a:rPr lang="fr-CA" altLang="ja-JP" dirty="0">
                <a:sym typeface="Symbol" pitchFamily="18" charset="2"/>
              </a:rPr>
              <a:t>=</a:t>
            </a:r>
            <a:r>
              <a:rPr lang="en-US" dirty="0">
                <a:sym typeface="Symbol" pitchFamily="18" charset="2"/>
              </a:rPr>
              <a:t> 0</a:t>
            </a:r>
            <a:br>
              <a:rPr lang="fr-CA" altLang="ja-JP" dirty="0"/>
            </a:br>
            <a:endParaRPr lang="en-US" altLang="ja-JP" dirty="0"/>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50</a:t>
            </a:fld>
            <a:endParaRPr lang="en-US" altLang="ko-KR" sz="1400">
              <a:latin typeface="Calibri" pitchFamily="34" charset="0"/>
            </a:endParaRPr>
          </a:p>
        </p:txBody>
      </p:sp>
      <p:graphicFrame>
        <p:nvGraphicFramePr>
          <p:cNvPr id="675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75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75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75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75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75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1" name="Line 10"/>
          <p:cNvSpPr>
            <a:spLocks noChangeShapeType="1"/>
          </p:cNvSpPr>
          <p:nvPr/>
        </p:nvSpPr>
        <p:spPr bwMode="auto">
          <a:xfrm>
            <a:off x="4795838" y="2563813"/>
            <a:ext cx="1466850" cy="1587"/>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cxnSp>
        <p:nvCxnSpPr>
          <p:cNvPr id="24" name="Connecteur droit avec flèche 23"/>
          <p:cNvCxnSpPr>
            <a:cxnSpLocks noChangeShapeType="1"/>
          </p:cNvCxnSpPr>
          <p:nvPr/>
        </p:nvCxnSpPr>
        <p:spPr bwMode="auto">
          <a:xfrm flipH="1">
            <a:off x="2268538" y="4437063"/>
            <a:ext cx="1079500" cy="714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2</a:t>
            </a:r>
            <a:r>
              <a:rPr lang="en-US" sz="1800">
                <a:latin typeface="Calibri" pitchFamily="34" charset="0"/>
              </a:rPr>
              <a:t> est visité pour la première fois</a:t>
            </a:r>
            <a:endParaRPr lang="en-US" sz="1800" baseline="-25000">
              <a:latin typeface="Calibri" pitchFamily="34" charset="0"/>
            </a:endParaRPr>
          </a:p>
        </p:txBody>
      </p:sp>
      <p:cxnSp>
        <p:nvCxnSpPr>
          <p:cNvPr id="26" name="Connecteur droit 2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Box 21"/>
          <p:cNvSpPr txBox="1"/>
          <p:nvPr/>
        </p:nvSpPr>
        <p:spPr>
          <a:xfrm>
            <a:off x="4878883" y="5969584"/>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7" name="TextBox 26">
            <a:extLst>
              <a:ext uri="{FF2B5EF4-FFF2-40B4-BE49-F238E27FC236}">
                <a16:creationId xmlns:a16="http://schemas.microsoft.com/office/drawing/2014/main" id="{5337824E-3631-4AD8-B682-A8AF15032274}"/>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CB026-DA82-4546-ABE2-0269B80F376F}"/>
              </a:ext>
            </a:extLst>
          </p:cNvPr>
          <p:cNvPicPr>
            <a:picLocks noChangeAspect="1"/>
          </p:cNvPicPr>
          <p:nvPr/>
        </p:nvPicPr>
        <p:blipFill>
          <a:blip r:embed="rId3"/>
          <a:stretch>
            <a:fillRect/>
          </a:stretch>
        </p:blipFill>
        <p:spPr>
          <a:xfrm>
            <a:off x="457200" y="2084602"/>
            <a:ext cx="7452173" cy="4047974"/>
          </a:xfrm>
          <a:prstGeom prst="rect">
            <a:avLst/>
          </a:prstGeom>
        </p:spPr>
      </p:pic>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51</a:t>
            </a:fld>
            <a:endParaRPr lang="en-US" altLang="ko-KR" sz="1400">
              <a:latin typeface="Calibri" pitchFamily="34" charset="0"/>
            </a:endParaRPr>
          </a:p>
        </p:txBody>
      </p:sp>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4"/>
          <a:stretch>
            <a:fillRect/>
          </a:stretch>
        </p:blipFill>
        <p:spPr>
          <a:xfrm>
            <a:off x="6658256" y="1264225"/>
            <a:ext cx="2060294" cy="1574157"/>
          </a:xfrm>
          <a:prstGeom prst="rect">
            <a:avLst/>
          </a:prstGeom>
        </p:spPr>
      </p:pic>
    </p:spTree>
    <p:extLst>
      <p:ext uri="{BB962C8B-B14F-4D97-AF65-F5344CB8AC3E}">
        <p14:creationId xmlns:p14="http://schemas.microsoft.com/office/powerpoint/2010/main" val="2629610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dirty="0">
                <a:latin typeface="Arial" pitchFamily="34" charset="0"/>
              </a:rPr>
              <a:t>Programmation dynamique adaptative </a:t>
            </a:r>
            <a:r>
              <a:rPr lang="fr-CA" i="1" dirty="0">
                <a:latin typeface="Arial" pitchFamily="34" charset="0"/>
              </a:rPr>
              <a:t>vs</a:t>
            </a:r>
            <a:r>
              <a:rPr lang="fr-CA" dirty="0">
                <a:latin typeface="Arial" pitchFamily="34" charset="0"/>
              </a:rPr>
              <a:t>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52</a:t>
            </a:fld>
            <a:endParaRPr lang="en-US" altLang="ko-KR" sz="1400">
              <a:latin typeface="Calibri" pitchFamily="34" charset="0"/>
            </a:endParaRPr>
          </a:p>
        </p:txBody>
      </p:sp>
      <p:pic>
        <p:nvPicPr>
          <p:cNvPr id="7" name="Picture 6">
            <a:extLst>
              <a:ext uri="{FF2B5EF4-FFF2-40B4-BE49-F238E27FC236}">
                <a16:creationId xmlns:a16="http://schemas.microsoft.com/office/drawing/2014/main" id="{8F8CAC56-DD75-4BBB-BA0A-6DA47D8D448E}"/>
              </a:ext>
            </a:extLst>
          </p:cNvPr>
          <p:cNvPicPr>
            <a:picLocks noChangeAspect="1"/>
          </p:cNvPicPr>
          <p:nvPr/>
        </p:nvPicPr>
        <p:blipFill>
          <a:blip r:embed="rId3"/>
          <a:stretch>
            <a:fillRect/>
          </a:stretch>
        </p:blipFill>
        <p:spPr>
          <a:xfrm>
            <a:off x="724818" y="1714688"/>
            <a:ext cx="6675406" cy="2476360"/>
          </a:xfrm>
          <a:prstGeom prst="rect">
            <a:avLst/>
          </a:prstGeom>
        </p:spPr>
      </p:pic>
      <p:pic>
        <p:nvPicPr>
          <p:cNvPr id="9" name="Picture 8">
            <a:extLst>
              <a:ext uri="{FF2B5EF4-FFF2-40B4-BE49-F238E27FC236}">
                <a16:creationId xmlns:a16="http://schemas.microsoft.com/office/drawing/2014/main" id="{B9A70CF5-3C27-4543-89BB-05F0EBE6938A}"/>
              </a:ext>
            </a:extLst>
          </p:cNvPr>
          <p:cNvPicPr>
            <a:picLocks noChangeAspect="1"/>
          </p:cNvPicPr>
          <p:nvPr/>
        </p:nvPicPr>
        <p:blipFill>
          <a:blip r:embed="rId4"/>
          <a:stretch>
            <a:fillRect/>
          </a:stretch>
        </p:blipFill>
        <p:spPr>
          <a:xfrm>
            <a:off x="724818" y="4183393"/>
            <a:ext cx="6261074" cy="2199837"/>
          </a:xfrm>
          <a:prstGeom prst="rect">
            <a:avLst/>
          </a:prstGeom>
        </p:spPr>
      </p:pic>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5"/>
          <a:stretch>
            <a:fillRect/>
          </a:stretch>
        </p:blipFill>
        <p:spPr>
          <a:xfrm>
            <a:off x="6837793" y="1567033"/>
            <a:ext cx="2060294" cy="1574157"/>
          </a:xfrm>
          <a:prstGeom prst="rect">
            <a:avLst/>
          </a:prstGeom>
        </p:spPr>
      </p:pic>
      <p:sp>
        <p:nvSpPr>
          <p:cNvPr id="10" name="TextBox 9">
            <a:extLst>
              <a:ext uri="{FF2B5EF4-FFF2-40B4-BE49-F238E27FC236}">
                <a16:creationId xmlns:a16="http://schemas.microsoft.com/office/drawing/2014/main" id="{D87D5B5A-B262-4899-B773-3823DB03ADC1}"/>
              </a:ext>
            </a:extLst>
          </p:cNvPr>
          <p:cNvSpPr txBox="1"/>
          <p:nvPr/>
        </p:nvSpPr>
        <p:spPr>
          <a:xfrm>
            <a:off x="155121" y="2828350"/>
            <a:ext cx="579005" cy="369332"/>
          </a:xfrm>
          <a:prstGeom prst="rect">
            <a:avLst/>
          </a:prstGeom>
          <a:noFill/>
        </p:spPr>
        <p:txBody>
          <a:bodyPr wrap="none" rtlCol="0">
            <a:spAutoFit/>
          </a:bodyPr>
          <a:lstStyle/>
          <a:p>
            <a:r>
              <a:rPr lang="en-CA" dirty="0"/>
              <a:t>ADP</a:t>
            </a:r>
            <a:endParaRPr lang="en-US" dirty="0"/>
          </a:p>
        </p:txBody>
      </p:sp>
      <p:sp>
        <p:nvSpPr>
          <p:cNvPr id="15" name="TextBox 14">
            <a:extLst>
              <a:ext uri="{FF2B5EF4-FFF2-40B4-BE49-F238E27FC236}">
                <a16:creationId xmlns:a16="http://schemas.microsoft.com/office/drawing/2014/main" id="{C0BD73C2-D475-46B3-A157-4A629008B737}"/>
              </a:ext>
            </a:extLst>
          </p:cNvPr>
          <p:cNvSpPr txBox="1"/>
          <p:nvPr/>
        </p:nvSpPr>
        <p:spPr>
          <a:xfrm>
            <a:off x="145813" y="4846228"/>
            <a:ext cx="439544" cy="369332"/>
          </a:xfrm>
          <a:prstGeom prst="rect">
            <a:avLst/>
          </a:prstGeom>
          <a:noFill/>
        </p:spPr>
        <p:txBody>
          <a:bodyPr wrap="none" rtlCol="0">
            <a:spAutoFit/>
          </a:bodyPr>
          <a:lstStyle/>
          <a:p>
            <a:r>
              <a:rPr lang="en-CA" dirty="0"/>
              <a:t>TD</a:t>
            </a:r>
            <a:endParaRPr lang="en-US" dirty="0"/>
          </a:p>
        </p:txBody>
      </p:sp>
    </p:spTree>
    <p:extLst>
      <p:ext uri="{BB962C8B-B14F-4D97-AF65-F5344CB8AC3E}">
        <p14:creationId xmlns:p14="http://schemas.microsoft.com/office/powerpoint/2010/main" val="3042943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p:cNvSpPr>
            <a:spLocks noGrp="1"/>
          </p:cNvSpPr>
          <p:nvPr>
            <p:ph type="title"/>
          </p:nvPr>
        </p:nvSpPr>
        <p:spPr/>
        <p:txBody>
          <a:bodyPr/>
          <a:lstStyle/>
          <a:p>
            <a:r>
              <a:rPr lang="fr-CA">
                <a:latin typeface="Arial" pitchFamily="34" charset="0"/>
              </a:rPr>
              <a:t>Apprentissage par renforcement actif</a:t>
            </a:r>
          </a:p>
        </p:txBody>
      </p:sp>
      <p:sp>
        <p:nvSpPr>
          <p:cNvPr id="68610" name="Espace réservé du contenu 2"/>
          <p:cNvSpPr>
            <a:spLocks noGrp="1"/>
          </p:cNvSpPr>
          <p:nvPr>
            <p:ph idx="1"/>
          </p:nvPr>
        </p:nvSpPr>
        <p:spPr>
          <a:xfrm>
            <a:off x="395536" y="1302809"/>
            <a:ext cx="8229600" cy="4525963"/>
          </a:xfrm>
        </p:spPr>
        <p:txBody>
          <a:bodyPr/>
          <a:lstStyle/>
          <a:p>
            <a:r>
              <a:rPr lang="fr-CA" sz="1800" dirty="0"/>
              <a:t>Dans le cas </a:t>
            </a:r>
            <a:r>
              <a:rPr lang="fr-CA" sz="1800" b="1" dirty="0"/>
              <a:t>passif</a:t>
            </a:r>
            <a:r>
              <a:rPr lang="fr-CA" sz="1800" dirty="0"/>
              <a:t>, l’agent a un plan (politique) fixe qui détermine son comportement.</a:t>
            </a:r>
          </a:p>
          <a:p>
            <a:pPr lvl="1"/>
            <a:r>
              <a:rPr lang="fr-CA" dirty="0"/>
              <a:t>Il doit apprendre la fonction d’utilité associée au plan</a:t>
            </a:r>
          </a:p>
          <a:p>
            <a:pPr lvl="1"/>
            <a:endParaRPr lang="fr-CA" dirty="0"/>
          </a:p>
          <a:p>
            <a:r>
              <a:rPr lang="fr-CA" sz="1800" dirty="0"/>
              <a:t>Dans le cas </a:t>
            </a:r>
            <a:r>
              <a:rPr lang="fr-CA" sz="1800" b="1" dirty="0"/>
              <a:t>actif</a:t>
            </a:r>
            <a:r>
              <a:rPr lang="fr-CA" sz="1800" dirty="0"/>
              <a:t>, l</a:t>
            </a:r>
            <a:r>
              <a:rPr lang="fr-CA" altLang="fr-FR" sz="1800" dirty="0"/>
              <a:t>’</a:t>
            </a:r>
            <a:r>
              <a:rPr lang="fr-CA" sz="1800" dirty="0"/>
              <a:t>agent doit décider quelles actions effectuer</a:t>
            </a:r>
          </a:p>
          <a:p>
            <a:pPr lvl="1"/>
            <a:r>
              <a:rPr lang="fr-CA" altLang="fr-FR" dirty="0"/>
              <a:t>L’</a:t>
            </a:r>
            <a:r>
              <a:rPr lang="fr-CA" dirty="0"/>
              <a:t>agent doit apprendre un modèle complet  avec les probabilités des effets de ses actions au lieu du modèle associé à une politique fixe. </a:t>
            </a:r>
          </a:p>
          <a:p>
            <a:pPr lvl="1"/>
            <a:r>
              <a:rPr lang="fr-FR" b="1" i="1" dirty="0"/>
              <a:t>U(s</a:t>
            </a:r>
            <a:r>
              <a:rPr lang="fr-FR" b="1" dirty="0"/>
              <a:t>) est maintenant une estimation de la fonction d’utilité du plan optimal</a:t>
            </a:r>
            <a:endParaRPr lang="fr-CA" dirty="0"/>
          </a:p>
          <a:p>
            <a:endParaRPr lang="fr-CA" sz="1800" dirty="0"/>
          </a:p>
          <a:p>
            <a:r>
              <a:rPr lang="fr-CA" sz="1800" dirty="0"/>
              <a:t>Un algorithme d’apprentissage naïf peut être obtenu de l’algorithme PDA-Passif par deux changements simples:</a:t>
            </a:r>
          </a:p>
          <a:p>
            <a:pPr lvl="1"/>
            <a:r>
              <a:rPr lang="fr-FR" dirty="0"/>
              <a:t>On applique </a:t>
            </a:r>
            <a:r>
              <a:rPr lang="fr-FR" b="1" i="1" dirty="0"/>
              <a:t>value</a:t>
            </a:r>
            <a:r>
              <a:rPr lang="fr-FR" b="1" dirty="0"/>
              <a:t> </a:t>
            </a:r>
            <a:r>
              <a:rPr lang="fr-FR" b="1" i="1" dirty="0" err="1"/>
              <a:t>iteration</a:t>
            </a:r>
            <a:r>
              <a:rPr lang="fr-FR" b="1" dirty="0"/>
              <a:t>  </a:t>
            </a:r>
            <a:r>
              <a:rPr lang="fr-FR" dirty="0"/>
              <a:t>au MDP estimé (afin de résoudre les équations pour la </a:t>
            </a:r>
            <a:r>
              <a:rPr lang="fr-FR" b="1" dirty="0"/>
              <a:t>politique optimale</a:t>
            </a:r>
            <a:r>
              <a:rPr lang="fr-FR" dirty="0"/>
              <a:t>) </a:t>
            </a:r>
          </a:p>
          <a:p>
            <a:pPr lvl="1"/>
            <a:r>
              <a:rPr lang="fr-FR" altLang="fr-FR" dirty="0"/>
              <a:t>L’</a:t>
            </a:r>
            <a:r>
              <a:rPr lang="fr-FR" dirty="0"/>
              <a:t>action choisie par l</a:t>
            </a:r>
            <a:r>
              <a:rPr lang="fr-FR" altLang="fr-FR" dirty="0"/>
              <a:t>’</a:t>
            </a:r>
            <a:r>
              <a:rPr lang="fr-FR" dirty="0"/>
              <a:t>agent devient</a:t>
            </a:r>
            <a:br>
              <a:rPr lang="fr-FR" dirty="0"/>
            </a:br>
            <a:br>
              <a:rPr lang="fr-FR" dirty="0"/>
            </a:br>
            <a:r>
              <a:rPr lang="fr-FR" dirty="0"/>
              <a:t>				     π(s) = </a:t>
            </a:r>
            <a:r>
              <a:rPr lang="fr-FR" dirty="0" err="1"/>
              <a:t>argmax</a:t>
            </a:r>
            <a:r>
              <a:rPr lang="fr-FR" dirty="0"/>
              <a:t> </a:t>
            </a:r>
            <a:r>
              <a:rPr lang="en-US" dirty="0"/>
              <a:t>Σ </a:t>
            </a:r>
            <a:r>
              <a:rPr lang="en-US" i="1" baseline="-25000" dirty="0"/>
              <a:t>s</a:t>
            </a:r>
            <a:r>
              <a:rPr lang="en-US" altLang="fr-FR" i="1" baseline="-25000" dirty="0"/>
              <a:t>’</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a:t>
            </a:r>
            <a:r>
              <a:rPr lang="fr-FR" altLang="ja-JP" dirty="0"/>
              <a:t>a)</a:t>
            </a:r>
            <a:r>
              <a:rPr lang="en-US" altLang="ja-JP" dirty="0"/>
              <a:t> </a:t>
            </a:r>
            <a:r>
              <a:rPr lang="fr-CA" altLang="ja-JP" i="1" dirty="0"/>
              <a:t>U(s</a:t>
            </a:r>
            <a:r>
              <a:rPr lang="fr-CA" altLang="fr-FR" i="1" dirty="0"/>
              <a:t>’</a:t>
            </a:r>
            <a:r>
              <a:rPr lang="fr-CA" altLang="ja-JP" dirty="0"/>
              <a:t>)</a:t>
            </a:r>
            <a:br>
              <a:rPr lang="fr-CA" altLang="ja-JP" dirty="0"/>
            </a:br>
            <a:endParaRPr lang="fr-CA" dirty="0"/>
          </a:p>
        </p:txBody>
      </p:sp>
      <p:sp>
        <p:nvSpPr>
          <p:cNvPr id="6861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861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246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AD267F6-3DB6-4FE0-B391-D2D5157D05CE}" type="slidenum">
              <a:rPr lang="en-US" altLang="ko-KR" sz="1400">
                <a:latin typeface="Calibri" pitchFamily="34" charset="0"/>
              </a:rPr>
              <a:pPr eaLnBrk="1" hangingPunct="1"/>
              <a:t>53</a:t>
            </a:fld>
            <a:endParaRPr lang="en-US" altLang="ko-KR" sz="1400">
              <a:latin typeface="Calibri" pitchFamily="34" charset="0"/>
            </a:endParaRPr>
          </a:p>
        </p:txBody>
      </p:sp>
      <p:sp>
        <p:nvSpPr>
          <p:cNvPr id="2" name="ZoneTexte 1"/>
          <p:cNvSpPr txBox="1"/>
          <p:nvPr/>
        </p:nvSpPr>
        <p:spPr>
          <a:xfrm>
            <a:off x="3779838" y="6162897"/>
            <a:ext cx="1008062" cy="338137"/>
          </a:xfrm>
          <a:prstGeom prst="rect">
            <a:avLst/>
          </a:prstGeom>
          <a:noFill/>
        </p:spPr>
        <p:txBody>
          <a:bodyPr>
            <a:spAutoFit/>
          </a:bodyPr>
          <a:lstStyle/>
          <a:p>
            <a:pPr>
              <a:defRPr/>
            </a:pPr>
            <a:r>
              <a:rPr lang="fr-CA" sz="1600" dirty="0">
                <a:latin typeface="+mn-lt"/>
                <a:ea typeface="굴림" charset="0"/>
                <a:cs typeface="굴림" charset="0"/>
              </a:rPr>
              <a:t>a </a:t>
            </a:r>
            <a:r>
              <a:rPr lang="fr-CA" altLang="ja-JP" sz="1600" dirty="0">
                <a:latin typeface="Calibri" charset="0"/>
                <a:ea typeface="굴림" charset="0"/>
                <a:cs typeface="굴림" charset="0"/>
                <a:sym typeface="Symbol" charset="0"/>
              </a:rPr>
              <a:t></a:t>
            </a:r>
            <a:r>
              <a:rPr lang="en-US" altLang="ja-JP" sz="1600" dirty="0">
                <a:latin typeface="Calibri" charset="0"/>
                <a:ea typeface="굴림" charset="0"/>
                <a:cs typeface="굴림" charset="0"/>
              </a:rPr>
              <a:t> </a:t>
            </a:r>
            <a:r>
              <a:rPr lang="en-US" altLang="ja-JP" sz="1600" i="1" dirty="0">
                <a:latin typeface="Calibri" charset="0"/>
                <a:ea typeface="굴림" charset="0"/>
                <a:cs typeface="굴림" charset="0"/>
              </a:rPr>
              <a:t>A</a:t>
            </a:r>
            <a:r>
              <a:rPr lang="en-US" altLang="ja-JP" sz="1600" dirty="0">
                <a:latin typeface="Calibri" charset="0"/>
                <a:ea typeface="굴림" charset="0"/>
                <a:cs typeface="굴림" charset="0"/>
              </a:rPr>
              <a:t>(</a:t>
            </a:r>
            <a:r>
              <a:rPr lang="en-US" altLang="ja-JP" sz="1600" i="1" dirty="0">
                <a:latin typeface="Calibri" charset="0"/>
                <a:ea typeface="굴림" charset="0"/>
                <a:cs typeface="굴림" charset="0"/>
              </a:rPr>
              <a:t>s</a:t>
            </a:r>
            <a:r>
              <a:rPr lang="en-US" altLang="ja-JP" sz="1600" dirty="0">
                <a:latin typeface="Calibri" charset="0"/>
                <a:ea typeface="굴림" charset="0"/>
                <a:cs typeface="굴림" charset="0"/>
              </a:rPr>
              <a:t>)</a:t>
            </a:r>
            <a:endParaRPr lang="fr-CA" sz="1600" dirty="0">
              <a:latin typeface="+mn-lt"/>
              <a:ea typeface="굴림" charset="0"/>
              <a:cs typeface="굴림"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26CAA64-AD77-4D9B-8C67-E64F4A04E47B}"/>
                  </a:ext>
                </a:extLst>
              </p:cNvPr>
              <p:cNvGraphicFramePr>
                <a:graphicFrameLocks noChangeAspect="1"/>
              </p:cNvGraphicFramePr>
              <p:nvPr>
                <p:extLst>
                  <p:ext uri="{D42A27DB-BD31-4B8C-83A1-F6EECF244321}">
                    <p14:modId xmlns:p14="http://schemas.microsoft.com/office/powerpoint/2010/main" val="2409378780"/>
                  </p:ext>
                </p:extLst>
              </p:nvPr>
            </p:nvGraphicFramePr>
            <p:xfrm>
              <a:off x="7767410" y="5384695"/>
              <a:ext cx="998855" cy="749141"/>
            </p:xfrm>
            <a:graphic>
              <a:graphicData uri="http://schemas.microsoft.com/office/powerpoint/2016/slidezoom">
                <pslz:sldZm>
                  <pslz:sldZmObj sldId="344" cId="0">
                    <pslz:zmPr id="{24BD6C86-55C9-4BA4-8D09-C71A95029728}" returnToParent="0" transitionDur="1000">
                      <p166:blipFill xmlns:p166="http://schemas.microsoft.com/office/powerpoint/2016/6/main">
                        <a:blip r:embed="rId3"/>
                        <a:stretch>
                          <a:fillRect/>
                        </a:stretch>
                      </p166:blipFill>
                      <p166:spPr xmlns:p166="http://schemas.microsoft.com/office/powerpoint/2016/6/main">
                        <a:xfrm>
                          <a:off x="0" y="0"/>
                          <a:ext cx="998855" cy="749141"/>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C26CAA64-AD77-4D9B-8C67-E64F4A04E47B}"/>
                  </a:ext>
                </a:extLst>
              </p:cNvPr>
              <p:cNvPicPr>
                <a:picLocks noGrp="1" noRot="1" noChangeAspect="1" noMove="1" noResize="1" noEditPoints="1" noAdjustHandles="1" noChangeArrowheads="1" noChangeShapeType="1"/>
              </p:cNvPicPr>
              <p:nvPr/>
            </p:nvPicPr>
            <p:blipFill>
              <a:blip r:embed="rId4"/>
              <a:stretch>
                <a:fillRect/>
              </a:stretch>
            </p:blipFill>
            <p:spPr>
              <a:xfrm>
                <a:off x="7767410" y="5384695"/>
                <a:ext cx="998855" cy="749141"/>
              </a:xfrm>
              <a:prstGeom prst="rect">
                <a:avLst/>
              </a:prstGeom>
              <a:ln w="3175">
                <a:solidFill>
                  <a:prstClr val="ltGray"/>
                </a:solidFill>
              </a:ln>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54</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sp>
        <p:nvSpPr>
          <p:cNvPr id="18" name="ZoneTexte 11">
            <a:extLst>
              <a:ext uri="{FF2B5EF4-FFF2-40B4-BE49-F238E27FC236}">
                <a16:creationId xmlns:a16="http://schemas.microsoft.com/office/drawing/2014/main" id="{7D436925-8B4A-4BB6-99C3-ADD922C48033}"/>
              </a:ext>
            </a:extLst>
          </p:cNvPr>
          <p:cNvSpPr txBox="1">
            <a:spLocks noChangeArrowheads="1"/>
          </p:cNvSpPr>
          <p:nvPr/>
        </p:nvSpPr>
        <p:spPr bwMode="auto">
          <a:xfrm>
            <a:off x="2845085" y="5499291"/>
            <a:ext cx="41778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U(s’</a:t>
            </a:r>
            <a:r>
              <a:rPr lang="fr-CA" altLang="ja-JP" sz="1800" dirty="0">
                <a:latin typeface="Calibri" pitchFamily="34" charset="0"/>
              </a:rPr>
              <a:t>)]</a:t>
            </a:r>
            <a:endParaRPr lang="fr-CA" sz="1800" dirty="0"/>
          </a:p>
        </p:txBody>
      </p:sp>
      <p:sp>
        <p:nvSpPr>
          <p:cNvPr id="19" name="ZoneTexte 19">
            <a:extLst>
              <a:ext uri="{FF2B5EF4-FFF2-40B4-BE49-F238E27FC236}">
                <a16:creationId xmlns:a16="http://schemas.microsoft.com/office/drawing/2014/main" id="{D1FF3C02-B8B7-470D-93AE-9597F964087C}"/>
              </a:ext>
            </a:extLst>
          </p:cNvPr>
          <p:cNvSpPr txBox="1"/>
          <p:nvPr/>
        </p:nvSpPr>
        <p:spPr>
          <a:xfrm>
            <a:off x="2918110" y="5756465"/>
            <a:ext cx="1079500" cy="646331"/>
          </a:xfrm>
          <a:prstGeom prst="rect">
            <a:avLst/>
          </a:prstGeom>
          <a:noFill/>
        </p:spPr>
        <p:txBody>
          <a:bodyPr>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a:p>
            <a:pPr>
              <a:defRPr/>
            </a:pPr>
            <a:endParaRPr lang="fr-CA" dirty="0">
              <a:ea typeface="굴림" charset="0"/>
              <a:cs typeface="굴림" charset="0"/>
            </a:endParaRP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a:stCxn id="18" idx="1"/>
          </p:cNvCxnSpPr>
          <p:nvPr/>
        </p:nvCxnSpPr>
        <p:spPr bwMode="auto">
          <a:xfrm flipH="1" flipV="1">
            <a:off x="2462784" y="5440362"/>
            <a:ext cx="382301" cy="24359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445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re 1"/>
          <p:cNvSpPr>
            <a:spLocks noGrp="1"/>
          </p:cNvSpPr>
          <p:nvPr>
            <p:ph type="title"/>
          </p:nvPr>
        </p:nvSpPr>
        <p:spPr/>
        <p:txBody>
          <a:bodyPr/>
          <a:lstStyle/>
          <a:p>
            <a:r>
              <a:rPr lang="fr-CA" dirty="0">
                <a:latin typeface="Arial" pitchFamily="34" charset="0"/>
              </a:rPr>
              <a:t>Apprentissage actif avec PDA vorace</a:t>
            </a:r>
          </a:p>
        </p:txBody>
      </p:sp>
      <p:sp>
        <p:nvSpPr>
          <p:cNvPr id="70658" name="Espace réservé du contenu 2"/>
          <p:cNvSpPr>
            <a:spLocks noGrp="1"/>
          </p:cNvSpPr>
          <p:nvPr>
            <p:ph idx="1"/>
          </p:nvPr>
        </p:nvSpPr>
        <p:spPr/>
        <p:txBody>
          <a:bodyPr/>
          <a:lstStyle/>
          <a:p>
            <a:r>
              <a:rPr lang="fr-CA" altLang="ja-JP"/>
              <a:t>Rappel de l’exemple</a:t>
            </a:r>
          </a:p>
          <a:p>
            <a:endParaRPr lang="fr-CA" altLang="ja-JP"/>
          </a:p>
          <a:p>
            <a:endParaRPr lang="fr-CA" altLang="ja-JP"/>
          </a:p>
          <a:p>
            <a:endParaRPr lang="fr-CA" altLang="ja-JP"/>
          </a:p>
          <a:p>
            <a:pPr>
              <a:buFont typeface="Lucida Grande" pitchFamily="2" charset="0"/>
              <a:buNone/>
            </a:pPr>
            <a:endParaRPr lang="fr-CA" altLang="ja-JP"/>
          </a:p>
          <a:p>
            <a:pPr>
              <a:buFont typeface="Lucida Grande" pitchFamily="2" charset="0"/>
              <a:buNone/>
            </a:pPr>
            <a:endParaRPr lang="fr-CA" altLang="ja-JP"/>
          </a:p>
          <a:p>
            <a:pPr eaLnBrk="1" hangingPunct="1"/>
            <a:endParaRPr lang="en-US"/>
          </a:p>
          <a:p>
            <a:pPr eaLnBrk="1" hangingPunct="1"/>
            <a:r>
              <a:rPr lang="en-US"/>
              <a:t>On a des actions possibles différentes, pour chaque état</a:t>
            </a:r>
            <a:endParaRPr lang="fr-CA"/>
          </a:p>
          <a:p>
            <a:pPr lvl="1" eaLnBrk="1" hangingPunct="1"/>
            <a:r>
              <a:rPr lang="fr-CA" i="1"/>
              <a:t>A</a:t>
            </a:r>
            <a:r>
              <a:rPr lang="fr-CA"/>
              <a:t>(</a:t>
            </a:r>
            <a:r>
              <a:rPr lang="fr-CA" i="1"/>
              <a:t>s</a:t>
            </a:r>
            <a:r>
              <a:rPr lang="fr-CA" baseline="-25000"/>
              <a:t>0</a:t>
            </a:r>
            <a:r>
              <a:rPr lang="fr-CA"/>
              <a:t>) = {</a:t>
            </a:r>
            <a:r>
              <a:rPr lang="fr-CA" i="1"/>
              <a:t>a</a:t>
            </a:r>
            <a:r>
              <a:rPr lang="fr-CA" baseline="-25000"/>
              <a:t>1</a:t>
            </a:r>
            <a:r>
              <a:rPr lang="fr-CA"/>
              <a:t>, </a:t>
            </a:r>
            <a:r>
              <a:rPr lang="fr-CA" i="1"/>
              <a:t>a</a:t>
            </a:r>
            <a:r>
              <a:rPr lang="fr-CA" baseline="-25000"/>
              <a:t>2</a:t>
            </a:r>
            <a:r>
              <a:rPr lang="fr-CA"/>
              <a:t>}</a:t>
            </a:r>
          </a:p>
          <a:p>
            <a:pPr lvl="1" eaLnBrk="1" hangingPunct="1"/>
            <a:r>
              <a:rPr lang="fr-CA" i="1"/>
              <a:t>A</a:t>
            </a:r>
            <a:r>
              <a:rPr lang="fr-CA"/>
              <a:t>(</a:t>
            </a:r>
            <a:r>
              <a:rPr lang="fr-CA" i="1"/>
              <a:t>s</a:t>
            </a:r>
            <a:r>
              <a:rPr lang="fr-CA" baseline="-25000"/>
              <a:t>1</a:t>
            </a:r>
            <a:r>
              <a:rPr lang="fr-CA"/>
              <a:t>) = {</a:t>
            </a:r>
            <a:r>
              <a:rPr lang="fr-CA" i="1"/>
              <a:t>a</a:t>
            </a:r>
            <a:r>
              <a:rPr lang="fr-CA" baseline="-25000"/>
              <a:t>2</a:t>
            </a:r>
            <a:r>
              <a:rPr lang="fr-CA"/>
              <a:t>, </a:t>
            </a:r>
            <a:r>
              <a:rPr lang="fr-CA" i="1"/>
              <a:t>a</a:t>
            </a:r>
            <a:r>
              <a:rPr lang="fr-CA" baseline="-25000"/>
              <a:t>3</a:t>
            </a:r>
            <a:r>
              <a:rPr lang="fr-CA"/>
              <a:t>}</a:t>
            </a:r>
          </a:p>
          <a:p>
            <a:pPr lvl="1" eaLnBrk="1" hangingPunct="1"/>
            <a:r>
              <a:rPr lang="fr-CA" i="1"/>
              <a:t>A</a:t>
            </a:r>
            <a:r>
              <a:rPr lang="fr-CA"/>
              <a:t>(</a:t>
            </a:r>
            <a:r>
              <a:rPr lang="fr-CA" i="1"/>
              <a:t>s</a:t>
            </a:r>
            <a:r>
              <a:rPr lang="fr-CA" baseline="-25000"/>
              <a:t>2</a:t>
            </a:r>
            <a:r>
              <a:rPr lang="fr-CA"/>
              <a:t>) = {}</a:t>
            </a:r>
            <a:endParaRPr lang="en-US"/>
          </a:p>
        </p:txBody>
      </p:sp>
      <p:sp>
        <p:nvSpPr>
          <p:cNvPr id="706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06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90674D7-74D6-4B6B-A113-9482515D475D}" type="slidenum">
              <a:rPr lang="en-US" altLang="ko-KR" sz="1400">
                <a:latin typeface="Calibri" pitchFamily="34" charset="0"/>
              </a:rPr>
              <a:pPr eaLnBrk="1" hangingPunct="1"/>
              <a:t>55</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0675" y="221773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692400" y="254158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70677"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067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0679"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0679"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0681"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0681"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76788" y="3357563"/>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47" name="Text Box 26"/>
          <p:cNvSpPr txBox="1">
            <a:spLocks noChangeArrowheads="1"/>
          </p:cNvSpPr>
          <p:nvPr/>
        </p:nvSpPr>
        <p:spPr bwMode="auto">
          <a:xfrm>
            <a:off x="3751263" y="21955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 vorace</a:t>
            </a:r>
          </a:p>
        </p:txBody>
      </p:sp>
      <p:sp>
        <p:nvSpPr>
          <p:cNvPr id="34818" name="Espace réservé du contenu 2"/>
          <p:cNvSpPr>
            <a:spLocks noGrp="1"/>
          </p:cNvSpPr>
          <p:nvPr>
            <p:ph idx="1"/>
          </p:nvPr>
        </p:nvSpPr>
        <p:spPr>
          <a:xfrm>
            <a:off x="443060" y="1427761"/>
            <a:ext cx="822960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br>
              <a:rPr lang="en-US" baseline="-25000" dirty="0"/>
            </a:br>
            <a:br>
              <a:rPr lang="en-US" baseline="-25000" dirty="0"/>
            </a:br>
            <a:r>
              <a:rPr lang="en-US" altLang="ja-JP" dirty="0"/>
              <a:t>							                                 </a:t>
            </a:r>
            <a:endParaRPr lang="fr-CA" altLang="ja-JP" i="1" dirty="0"/>
          </a:p>
          <a:p>
            <a:pPr marL="0" indent="0" eaLnBrk="1" hangingPunct="1"/>
            <a:endParaRPr lang="fr-CA" altLang="ja-JP" i="1" dirty="0"/>
          </a:p>
          <a:p>
            <a:pPr marL="0" indent="0" eaLnBrk="1" hangingPunct="1">
              <a:buNone/>
            </a:pPr>
            <a:r>
              <a:rPr lang="fr-CA" altLang="ja-JP" i="1" dirty="0"/>
              <a:t>  </a:t>
            </a:r>
          </a:p>
          <a:p>
            <a:pPr marL="0" indent="0" eaLnBrk="1" hangingPunct="1"/>
            <a:r>
              <a:rPr lang="en-US" altLang="ja-JP" dirty="0"/>
              <a:t>Pour </a:t>
            </a:r>
            <a:r>
              <a:rPr lang="en-US" altLang="ja-JP" dirty="0" err="1"/>
              <a:t>choisir</a:t>
            </a:r>
            <a:r>
              <a:rPr lang="en-US" altLang="ja-JP" dirty="0"/>
              <a:t> quelle action prendre dans S</a:t>
            </a:r>
            <a:r>
              <a:rPr lang="en-US" altLang="ja-JP" baseline="-25000" dirty="0"/>
              <a:t>0</a:t>
            </a:r>
            <a:r>
              <a:rPr lang="en-US" altLang="ja-JP" dirty="0"/>
              <a:t>, on compare</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a:t>
            </a:r>
            <a:r>
              <a:rPr lang="en-CA" altLang="ja-JP" dirty="0"/>
              <a:t>.] </a:t>
            </a:r>
            <a:r>
              <a:rPr lang="fr-CA" altLang="ja-JP" dirty="0"/>
              <a:t>= 0    (puisque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pas apprise encore pour </a:t>
            </a:r>
            <a:r>
              <a:rPr lang="en-US" altLang="ja-JP" i="1" dirty="0"/>
              <a:t>a</a:t>
            </a:r>
            <a:r>
              <a:rPr lang="en-US" altLang="ja-JP" baseline="-25000" dirty="0"/>
              <a:t>2</a:t>
            </a:r>
            <a:r>
              <a:rPr lang="en-US" altLang="ja-JP" dirty="0"/>
              <a:t>)</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1</a:t>
            </a:r>
            <a:r>
              <a:rPr lang="fr-FR" altLang="ja-JP" dirty="0"/>
              <a:t>)</a:t>
            </a:r>
            <a:r>
              <a:rPr lang="en-US" altLang="ja-JP" dirty="0"/>
              <a:t> [R(s</a:t>
            </a:r>
            <a:r>
              <a:rPr lang="en-US" altLang="ja-JP" baseline="-25000" dirty="0"/>
              <a:t>0</a:t>
            </a:r>
            <a:r>
              <a:rPr lang="en-US" altLang="ja-JP" dirty="0"/>
              <a:t>,a, s] + 0.5 </a:t>
            </a:r>
            <a:r>
              <a:rPr lang="en-US" altLang="ja-JP" i="1" dirty="0"/>
              <a:t>U(s’</a:t>
            </a:r>
            <a:r>
              <a:rPr lang="en-US" altLang="ja-JP" dirty="0"/>
              <a:t>)] = </a:t>
            </a:r>
            <a:r>
              <a:rPr lang="fr-CA" altLang="ja-JP" dirty="0"/>
              <a:t> -0.1</a:t>
            </a:r>
          </a:p>
          <a:p>
            <a:pPr marL="0" indent="0" eaLnBrk="1" hangingPunct="1"/>
            <a:r>
              <a:rPr lang="fr-CA" b="1" dirty="0"/>
              <a:t>L</a:t>
            </a:r>
            <a:r>
              <a:rPr lang="fr-CA" altLang="fr-FR" b="1" dirty="0"/>
              <a:t>’</a:t>
            </a:r>
            <a:r>
              <a:rPr lang="fr-CA" b="1" dirty="0"/>
              <a:t>action choisie par l</a:t>
            </a:r>
            <a:r>
              <a:rPr lang="fr-CA" altLang="fr-FR" b="1" dirty="0"/>
              <a:t>’</a:t>
            </a:r>
            <a:r>
              <a:rPr lang="fr-CA" b="1" dirty="0"/>
              <a:t>agent est donc </a:t>
            </a:r>
            <a:r>
              <a:rPr lang="fr-CA" b="1" i="1" dirty="0"/>
              <a:t>a</a:t>
            </a:r>
            <a:r>
              <a:rPr lang="fr-CA" b="1" baseline="-25000" dirty="0"/>
              <a:t>2</a:t>
            </a:r>
          </a:p>
          <a:p>
            <a:pPr marL="0" indent="0" eaLnBrk="1" hangingPunct="1">
              <a:buFont typeface="Lucida Grande" pitchFamily="2" charset="0"/>
              <a:buNone/>
            </a:pPr>
            <a:endParaRPr lang="en-US" altLang="ja-JP" dirty="0"/>
          </a:p>
        </p:txBody>
      </p:sp>
      <p:sp>
        <p:nvSpPr>
          <p:cNvPr id="716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16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2F9988F-FCE2-4549-9674-767D2E77102B}" type="slidenum">
              <a:rPr lang="en-US" altLang="ko-KR" sz="1400">
                <a:latin typeface="Calibri" pitchFamily="34" charset="0"/>
              </a:rPr>
              <a:pPr eaLnBrk="1" hangingPunct="1"/>
              <a:t>56</a:t>
            </a:fld>
            <a:endParaRPr lang="en-US" altLang="ko-KR" sz="1400">
              <a:latin typeface="Calibri" pitchFamily="34" charset="0"/>
            </a:endParaRPr>
          </a:p>
        </p:txBody>
      </p:sp>
      <p:graphicFrame>
        <p:nvGraphicFramePr>
          <p:cNvPr id="716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16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16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16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16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16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9887"/>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03350" y="20605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6"/>
          <p:cNvSpPr txBox="1">
            <a:spLocks noChangeArrowheads="1"/>
          </p:cNvSpPr>
          <p:nvPr/>
        </p:nvSpPr>
        <p:spPr bwMode="auto">
          <a:xfrm>
            <a:off x="3751263" y="1844675"/>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3" name="Text Box 24"/>
          <p:cNvSpPr txBox="1">
            <a:spLocks noChangeArrowheads="1"/>
          </p:cNvSpPr>
          <p:nvPr/>
        </p:nvSpPr>
        <p:spPr bwMode="auto">
          <a:xfrm>
            <a:off x="2443163"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4" name="Flèche vers la droite 23"/>
          <p:cNvSpPr>
            <a:spLocks noChangeArrowheads="1"/>
          </p:cNvSpPr>
          <p:nvPr/>
        </p:nvSpPr>
        <p:spPr bwMode="auto">
          <a:xfrm>
            <a:off x="5446577" y="3987697"/>
            <a:ext cx="1027113" cy="348633"/>
          </a:xfrm>
          <a:prstGeom prst="rightArrow">
            <a:avLst>
              <a:gd name="adj1" fmla="val 50000"/>
              <a:gd name="adj2" fmla="val 50001"/>
            </a:avLst>
          </a:prstGeom>
          <a:solidFill>
            <a:srgbClr val="000090"/>
          </a:solidFill>
          <a:ln w="9525">
            <a:solidFill>
              <a:srgbClr val="000090"/>
            </a:solidFill>
            <a:miter lim="800000"/>
            <a:headEnd/>
            <a:tailEnd/>
          </a:ln>
          <a:effectLst>
            <a:outerShdw blurRad="40000" dist="23000" dir="5400000" rotWithShape="0">
              <a:srgbClr val="808080">
                <a:alpha val="34999"/>
              </a:srgbClr>
            </a:outerShdw>
          </a:effectLst>
        </p:spPr>
        <p:txBody>
          <a:bodyPr anchor="ctr"/>
          <a:lstStyle/>
          <a:p>
            <a:pPr algn="ctr">
              <a:defRPr/>
            </a:pPr>
            <a:endParaRPr lang="fr-CA">
              <a:solidFill>
                <a:schemeClr val="lt1"/>
              </a:solidFill>
              <a:latin typeface="+mn-lt"/>
              <a:ea typeface="+mn-ea"/>
            </a:endParaRPr>
          </a:p>
        </p:txBody>
      </p:sp>
      <p:sp>
        <p:nvSpPr>
          <p:cNvPr id="25" name="Text Box 3"/>
          <p:cNvSpPr txBox="1">
            <a:spLocks noChangeArrowheads="1"/>
          </p:cNvSpPr>
          <p:nvPr/>
        </p:nvSpPr>
        <p:spPr bwMode="auto">
          <a:xfrm>
            <a:off x="4462392" y="3950214"/>
            <a:ext cx="899028" cy="58477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latin typeface="+mn-lt"/>
              </a:rPr>
              <a:t>value</a:t>
            </a:r>
          </a:p>
          <a:p>
            <a:pPr algn="ctr">
              <a:defRPr/>
            </a:pPr>
            <a:r>
              <a:rPr lang="en-US" sz="1600" i="1" dirty="0">
                <a:latin typeface="+mn-lt"/>
              </a:rPr>
              <a:t>iteration</a:t>
            </a:r>
          </a:p>
        </p:txBody>
      </p:sp>
      <p:sp>
        <p:nvSpPr>
          <p:cNvPr id="26" name="Text Box 24"/>
          <p:cNvSpPr txBox="1">
            <a:spLocks noChangeArrowheads="1"/>
          </p:cNvSpPr>
          <p:nvPr/>
        </p:nvSpPr>
        <p:spPr bwMode="auto">
          <a:xfrm>
            <a:off x="2507616" y="3267869"/>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7" name="Text Box 24"/>
          <p:cNvSpPr txBox="1">
            <a:spLocks noChangeArrowheads="1"/>
          </p:cNvSpPr>
          <p:nvPr/>
        </p:nvSpPr>
        <p:spPr bwMode="auto">
          <a:xfrm>
            <a:off x="3221991" y="3267869"/>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8" name="Text Box 26"/>
          <p:cNvSpPr txBox="1">
            <a:spLocks noChangeArrowheads="1"/>
          </p:cNvSpPr>
          <p:nvPr/>
        </p:nvSpPr>
        <p:spPr bwMode="auto">
          <a:xfrm>
            <a:off x="3974327" y="3267076"/>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30" name="Text Box 24">
            <a:extLst>
              <a:ext uri="{FF2B5EF4-FFF2-40B4-BE49-F238E27FC236}">
                <a16:creationId xmlns:a16="http://schemas.microsoft.com/office/drawing/2014/main" id="{A7DB790B-F1F0-4A5C-9001-E5DE44D0FC44}"/>
              </a:ext>
            </a:extLst>
          </p:cNvPr>
          <p:cNvSpPr txBox="1">
            <a:spLocks noChangeArrowheads="1"/>
          </p:cNvSpPr>
          <p:nvPr/>
        </p:nvSpPr>
        <p:spPr bwMode="auto">
          <a:xfrm>
            <a:off x="2520950" y="3552824"/>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2" name="Text Box 24">
            <a:extLst>
              <a:ext uri="{FF2B5EF4-FFF2-40B4-BE49-F238E27FC236}">
                <a16:creationId xmlns:a16="http://schemas.microsoft.com/office/drawing/2014/main" id="{255E4537-156F-4061-8F1B-39CB73291CBC}"/>
              </a:ext>
            </a:extLst>
          </p:cNvPr>
          <p:cNvSpPr txBox="1">
            <a:spLocks noChangeArrowheads="1"/>
          </p:cNvSpPr>
          <p:nvPr/>
        </p:nvSpPr>
        <p:spPr bwMode="auto">
          <a:xfrm>
            <a:off x="3235325" y="3552824"/>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5" name="Text Box 26">
            <a:extLst>
              <a:ext uri="{FF2B5EF4-FFF2-40B4-BE49-F238E27FC236}">
                <a16:creationId xmlns:a16="http://schemas.microsoft.com/office/drawing/2014/main" id="{E4BB03B3-61BD-452F-8AC2-F33EE8987E7D}"/>
              </a:ext>
            </a:extLst>
          </p:cNvPr>
          <p:cNvSpPr txBox="1">
            <a:spLocks noChangeArrowheads="1"/>
          </p:cNvSpPr>
          <p:nvPr/>
        </p:nvSpPr>
        <p:spPr bwMode="auto">
          <a:xfrm>
            <a:off x="3987661" y="3552031"/>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36" name="Text Box 3">
            <a:extLst>
              <a:ext uri="{FF2B5EF4-FFF2-40B4-BE49-F238E27FC236}">
                <a16:creationId xmlns:a16="http://schemas.microsoft.com/office/drawing/2014/main" id="{44BA064A-ADBF-475E-81E6-4B97D4A31A40}"/>
              </a:ext>
            </a:extLst>
          </p:cNvPr>
          <p:cNvSpPr txBox="1">
            <a:spLocks noChangeArrowheads="1"/>
          </p:cNvSpPr>
          <p:nvPr/>
        </p:nvSpPr>
        <p:spPr bwMode="auto">
          <a:xfrm>
            <a:off x="6740932" y="3827102"/>
            <a:ext cx="1530610" cy="83099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defRPr/>
            </a:pPr>
            <a:r>
              <a:rPr lang="en-US" sz="1600" i="1" dirty="0">
                <a:latin typeface="+mn-lt"/>
              </a:rPr>
              <a:t>U(</a:t>
            </a:r>
            <a:r>
              <a:rPr lang="en-US" sz="1600" i="1" dirty="0"/>
              <a:t>s</a:t>
            </a:r>
            <a:r>
              <a:rPr lang="en-US" sz="1600" baseline="-25000" dirty="0"/>
              <a:t>0</a:t>
            </a:r>
            <a:r>
              <a:rPr lang="en-US" sz="1600" dirty="0"/>
              <a:t>)=-0.1</a:t>
            </a:r>
          </a:p>
          <a:p>
            <a:pPr>
              <a:defRPr/>
            </a:pPr>
            <a:r>
              <a:rPr lang="en-US" sz="1600" i="1" dirty="0">
                <a:latin typeface="+mn-lt"/>
              </a:rPr>
              <a:t>U(</a:t>
            </a:r>
            <a:r>
              <a:rPr lang="en-US" sz="1600" i="1" dirty="0"/>
              <a:t>s</a:t>
            </a:r>
            <a:r>
              <a:rPr lang="en-US" sz="1600" i="1" baseline="-25000" dirty="0"/>
              <a:t>1</a:t>
            </a:r>
            <a:r>
              <a:rPr lang="en-US" sz="1600" dirty="0"/>
              <a:t>)=-0.1</a:t>
            </a:r>
            <a:endParaRPr lang="en-US" sz="1600" i="1" dirty="0">
              <a:latin typeface="+mn-lt"/>
            </a:endParaRPr>
          </a:p>
          <a:p>
            <a:pPr>
              <a:defRPr/>
            </a:pPr>
            <a:r>
              <a:rPr lang="en-US" sz="1600" i="1" dirty="0">
                <a:latin typeface="+mn-lt"/>
              </a:rPr>
              <a:t>U(</a:t>
            </a:r>
            <a:r>
              <a:rPr lang="en-US" sz="1600" i="1" dirty="0"/>
              <a:t>s</a:t>
            </a:r>
            <a:r>
              <a:rPr lang="en-US" sz="1600" baseline="-25000" dirty="0"/>
              <a:t>2</a:t>
            </a:r>
            <a:r>
              <a:rPr lang="en-US" sz="1600" dirty="0"/>
              <a:t>)=0</a:t>
            </a:r>
            <a:endParaRPr lang="en-US" sz="1600" i="1" dirty="0">
              <a:latin typeface="+mn-lt"/>
            </a:endParaRPr>
          </a:p>
        </p:txBody>
      </p:sp>
      <p:sp>
        <p:nvSpPr>
          <p:cNvPr id="3" name="TextBox 2">
            <a:extLst>
              <a:ext uri="{FF2B5EF4-FFF2-40B4-BE49-F238E27FC236}">
                <a16:creationId xmlns:a16="http://schemas.microsoft.com/office/drawing/2014/main" id="{85BDAC0B-E10C-410E-9B74-8AED9671C57D}"/>
              </a:ext>
            </a:extLst>
          </p:cNvPr>
          <p:cNvSpPr txBox="1"/>
          <p:nvPr/>
        </p:nvSpPr>
        <p:spPr>
          <a:xfrm>
            <a:off x="4351337" y="4473433"/>
            <a:ext cx="1993816" cy="369332"/>
          </a:xfrm>
          <a:prstGeom prst="rect">
            <a:avLst/>
          </a:prstGeom>
          <a:noFill/>
        </p:spPr>
        <p:txBody>
          <a:bodyPr wrap="none" rtlCol="0">
            <a:spAutoFit/>
          </a:bodyPr>
          <a:lstStyle/>
          <a:p>
            <a:r>
              <a:rPr lang="en-CA" dirty="0"/>
              <a:t>!! </a:t>
            </a:r>
            <a:r>
              <a:rPr lang="en-CA" dirty="0" err="1"/>
              <a:t>Calculs</a:t>
            </a:r>
            <a:r>
              <a:rPr lang="en-CA" dirty="0"/>
              <a:t> à verifier</a:t>
            </a:r>
            <a:endParaRPr lang="en-US" dirty="0"/>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1"/>
          <p:cNvSpPr>
            <a:spLocks noGrp="1"/>
          </p:cNvSpPr>
          <p:nvPr>
            <p:ph type="title"/>
          </p:nvPr>
        </p:nvSpPr>
        <p:spPr/>
        <p:txBody>
          <a:bodyPr/>
          <a:lstStyle/>
          <a:p>
            <a:r>
              <a:rPr lang="fr-CA" dirty="0">
                <a:latin typeface="Arial" pitchFamily="34" charset="0"/>
              </a:rPr>
              <a:t>Limite du PDA vorace</a:t>
            </a:r>
          </a:p>
        </p:txBody>
      </p:sp>
      <p:sp>
        <p:nvSpPr>
          <p:cNvPr id="72706" name="Espace réservé du contenu 2"/>
          <p:cNvSpPr>
            <a:spLocks noGrp="1"/>
          </p:cNvSpPr>
          <p:nvPr>
            <p:ph idx="1"/>
          </p:nvPr>
        </p:nvSpPr>
        <p:spPr/>
        <p:txBody>
          <a:bodyPr/>
          <a:lstStyle/>
          <a:p>
            <a:r>
              <a:rPr lang="fr-CA" dirty="0"/>
              <a:t>L</a:t>
            </a:r>
            <a:r>
              <a:rPr lang="fr-CA" altLang="fr-FR" dirty="0"/>
              <a:t>’</a:t>
            </a:r>
            <a:r>
              <a:rPr lang="fr-CA" dirty="0"/>
              <a:t>approche précédente est dite </a:t>
            </a:r>
            <a:r>
              <a:rPr lang="fr-CA" b="1" dirty="0"/>
              <a:t>vorace (gloutonne)</a:t>
            </a:r>
          </a:p>
          <a:p>
            <a:pPr lvl="1"/>
            <a:r>
              <a:rPr lang="fr-CA" dirty="0"/>
              <a:t>elle choisit l’action avec la meilleure utilité espérée étant donné le model appris jusqu’à maintenant.</a:t>
            </a:r>
            <a:endParaRPr lang="fr-CA" b="1" dirty="0"/>
          </a:p>
          <a:p>
            <a:pPr lvl="1"/>
            <a:r>
              <a:rPr lang="fr-CA" dirty="0"/>
              <a:t>en d</a:t>
            </a:r>
            <a:r>
              <a:rPr lang="fr-CA" altLang="fr-FR" dirty="0"/>
              <a:t>’</a:t>
            </a:r>
            <a:r>
              <a:rPr lang="fr-CA" dirty="0"/>
              <a:t>autres mots, </a:t>
            </a:r>
            <a:r>
              <a:rPr lang="fr-CA" b="1" dirty="0"/>
              <a:t>elle</a:t>
            </a:r>
            <a:r>
              <a:rPr lang="fr-CA" dirty="0"/>
              <a:t> </a:t>
            </a:r>
            <a:r>
              <a:rPr lang="fr-CA" b="1" dirty="0"/>
              <a:t>exploite</a:t>
            </a:r>
            <a:r>
              <a:rPr lang="fr-CA" dirty="0"/>
              <a:t> </a:t>
            </a:r>
            <a:r>
              <a:rPr lang="fr-CA" b="1" dirty="0"/>
              <a:t>le plus possible</a:t>
            </a:r>
            <a:r>
              <a:rPr lang="fr-CA" dirty="0"/>
              <a:t> l</a:t>
            </a:r>
            <a:r>
              <a:rPr lang="fr-CA" altLang="fr-FR" dirty="0"/>
              <a:t>’</a:t>
            </a:r>
            <a:r>
              <a:rPr lang="fr-CA" dirty="0"/>
              <a:t>information recueilli jusqu</a:t>
            </a:r>
            <a:r>
              <a:rPr lang="fr-CA" altLang="fr-FR" dirty="0"/>
              <a:t>’</a:t>
            </a:r>
            <a:r>
              <a:rPr lang="fr-CA" dirty="0"/>
              <a:t>à maintenant</a:t>
            </a:r>
          </a:p>
          <a:p>
            <a:pPr lvl="1"/>
            <a:endParaRPr lang="fr-CA" dirty="0"/>
          </a:p>
          <a:p>
            <a:r>
              <a:rPr lang="fr-CA" dirty="0"/>
              <a:t>Les approches voraces trouvent rarement le plan optimal</a:t>
            </a:r>
          </a:p>
          <a:p>
            <a:pPr lvl="1"/>
            <a:r>
              <a:rPr lang="fr-CA" dirty="0"/>
              <a:t>elles ne tiennent pas compte du fait que l</a:t>
            </a:r>
            <a:r>
              <a:rPr lang="fr-CA" altLang="fr-FR" dirty="0"/>
              <a:t>’</a:t>
            </a:r>
            <a:r>
              <a:rPr lang="fr-CA" altLang="ja-JP" b="1" dirty="0"/>
              <a:t>information accumulée jusqu</a:t>
            </a:r>
            <a:r>
              <a:rPr lang="fr-CA" altLang="fr-FR" b="1" dirty="0"/>
              <a:t>’</a:t>
            </a:r>
            <a:r>
              <a:rPr lang="fr-CA" altLang="ja-JP" b="1" dirty="0"/>
              <a:t>à maintenant est partielle</a:t>
            </a:r>
          </a:p>
          <a:p>
            <a:pPr lvl="1"/>
            <a:r>
              <a:rPr lang="fr-CA" dirty="0"/>
              <a:t>en d</a:t>
            </a:r>
            <a:r>
              <a:rPr lang="fr-CA" altLang="fr-FR" dirty="0"/>
              <a:t>’</a:t>
            </a:r>
            <a:r>
              <a:rPr lang="fr-CA" dirty="0"/>
              <a:t>autres mots, elles ne considèrent pas la possibilité d</a:t>
            </a:r>
            <a:r>
              <a:rPr lang="fr-CA" altLang="fr-FR" dirty="0"/>
              <a:t>’</a:t>
            </a:r>
            <a:r>
              <a:rPr lang="fr-CA" altLang="ja-JP" b="1" dirty="0"/>
              <a:t>explorer</a:t>
            </a:r>
            <a:r>
              <a:rPr lang="fr-CA" altLang="ja-JP" dirty="0"/>
              <a:t> </a:t>
            </a:r>
            <a:r>
              <a:rPr lang="fr-CA" altLang="ja-JP" b="1" dirty="0"/>
              <a:t>l</a:t>
            </a:r>
            <a:r>
              <a:rPr lang="fr-CA" altLang="fr-FR" b="1" dirty="0"/>
              <a:t>’</a:t>
            </a:r>
            <a:r>
              <a:rPr lang="fr-CA" altLang="ja-JP" b="1" dirty="0"/>
              <a:t>environnement</a:t>
            </a:r>
            <a:r>
              <a:rPr lang="fr-CA" altLang="ja-JP" dirty="0"/>
              <a:t> plus longuement, pour amasser plus d</a:t>
            </a:r>
            <a:r>
              <a:rPr lang="fr-CA" altLang="fr-FR" dirty="0"/>
              <a:t>’</a:t>
            </a:r>
            <a:r>
              <a:rPr lang="fr-CA" altLang="ja-JP" dirty="0"/>
              <a:t>information sur </a:t>
            </a:r>
            <a:br>
              <a:rPr lang="fr-CA" altLang="ja-JP" dirty="0"/>
            </a:br>
            <a:r>
              <a:rPr lang="fr-CA" altLang="ja-JP" dirty="0"/>
              <a:t>celui-ci</a:t>
            </a:r>
          </a:p>
          <a:p>
            <a:pPr lvl="1"/>
            <a:endParaRPr lang="fr-CA" dirty="0"/>
          </a:p>
        </p:txBody>
      </p:sp>
      <p:sp>
        <p:nvSpPr>
          <p:cNvPr id="727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27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451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250342A8-D834-4A80-812A-AB9EE31CC301}" type="slidenum">
              <a:rPr lang="en-US" altLang="ko-KR" sz="1400">
                <a:latin typeface="Calibri" pitchFamily="34" charset="0"/>
              </a:rPr>
              <a:pPr eaLnBrk="1" hangingPunct="1"/>
              <a:t>57</a:t>
            </a:fld>
            <a:endParaRPr lang="en-US" altLang="ko-KR" sz="1400">
              <a:latin typeface="Calibri"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re 1"/>
          <p:cNvSpPr>
            <a:spLocks noGrp="1"/>
          </p:cNvSpPr>
          <p:nvPr>
            <p:ph type="title"/>
          </p:nvPr>
        </p:nvSpPr>
        <p:spPr/>
        <p:txBody>
          <a:bodyPr/>
          <a:lstStyle/>
          <a:p>
            <a:r>
              <a:rPr lang="fr-CA" dirty="0">
                <a:latin typeface="Arial" pitchFamily="34" charset="0"/>
              </a:rPr>
              <a:t>Limite du PDA vorace</a:t>
            </a:r>
          </a:p>
        </p:txBody>
      </p:sp>
      <p:sp>
        <p:nvSpPr>
          <p:cNvPr id="73730" name="Espace réservé du contenu 2"/>
          <p:cNvSpPr>
            <a:spLocks noGrp="1"/>
          </p:cNvSpPr>
          <p:nvPr>
            <p:ph idx="1"/>
          </p:nvPr>
        </p:nvSpPr>
        <p:spPr/>
        <p:txBody>
          <a:bodyPr/>
          <a:lstStyle/>
          <a:p>
            <a:r>
              <a:rPr lang="fr-CA" dirty="0"/>
              <a:t>L’algorithme PDA vorace ne garantit pas d’apprendre le plan optimal</a:t>
            </a:r>
          </a:p>
          <a:p>
            <a:r>
              <a:rPr lang="fr-CA" dirty="0"/>
              <a:t>Dans cet exemple (Fig. 21.6 du livre):</a:t>
            </a:r>
          </a:p>
          <a:p>
            <a:pPr lvl="1"/>
            <a:r>
              <a:rPr lang="fr-CA" dirty="0"/>
              <a:t>Au bout du 3</a:t>
            </a:r>
            <a:r>
              <a:rPr lang="fr-CA" baseline="30000" dirty="0"/>
              <a:t>e</a:t>
            </a:r>
            <a:r>
              <a:rPr lang="fr-CA" dirty="0"/>
              <a:t> essai, une politique menant à la récompense +1 est apprise via (2,1) → (3,1) → (3,2) → (3,3) → (4,1) </a:t>
            </a:r>
          </a:p>
          <a:p>
            <a:pPr lvl="1"/>
            <a:r>
              <a:rPr lang="fr-CA" dirty="0"/>
              <a:t>Au bout du 8</a:t>
            </a:r>
            <a:r>
              <a:rPr lang="fr-CA" baseline="30000" dirty="0"/>
              <a:t>e</a:t>
            </a:r>
            <a:r>
              <a:rPr lang="fr-CA" dirty="0"/>
              <a:t> essai, le plan ci-après est appris.</a:t>
            </a:r>
          </a:p>
          <a:p>
            <a:pPr lvl="1"/>
            <a:endParaRPr lang="fr-CA" dirty="0"/>
          </a:p>
        </p:txBody>
      </p:sp>
      <p:sp>
        <p:nvSpPr>
          <p:cNvPr id="737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37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554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81859CB-5D8A-4D43-A948-31B76C21F7FF}" type="slidenum">
              <a:rPr lang="en-US" altLang="ko-KR" sz="1400">
                <a:latin typeface="Calibri" pitchFamily="34" charset="0"/>
              </a:rPr>
              <a:pPr eaLnBrk="1" hangingPunct="1"/>
              <a:t>58</a:t>
            </a:fld>
            <a:endParaRPr lang="en-US" altLang="ko-KR" sz="1400">
              <a:latin typeface="Calibri" pitchFamily="34" charset="0"/>
            </a:endParaRPr>
          </a:p>
        </p:txBody>
      </p:sp>
      <p:sp>
        <p:nvSpPr>
          <p:cNvPr id="8" name="ZoneTexte 7"/>
          <p:cNvSpPr txBox="1"/>
          <p:nvPr/>
        </p:nvSpPr>
        <p:spPr>
          <a:xfrm>
            <a:off x="1492724" y="3431022"/>
            <a:ext cx="2951163"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Courbe d</a:t>
            </a:r>
            <a:r>
              <a:rPr lang="fr-CA" altLang="fr-FR" sz="1600" b="1" dirty="0">
                <a:latin typeface="Calibri" pitchFamily="34" charset="0"/>
              </a:rPr>
              <a:t>’</a:t>
            </a:r>
            <a:r>
              <a:rPr lang="fr-CA" sz="1600" b="1" dirty="0">
                <a:latin typeface="Calibri" pitchFamily="34" charset="0"/>
              </a:rPr>
              <a:t>apprentissage</a:t>
            </a:r>
          </a:p>
        </p:txBody>
      </p:sp>
      <p:sp>
        <p:nvSpPr>
          <p:cNvPr id="9" name="ZoneTexte 8"/>
          <p:cNvSpPr txBox="1"/>
          <p:nvPr/>
        </p:nvSpPr>
        <p:spPr>
          <a:xfrm>
            <a:off x="5227762" y="3303687"/>
            <a:ext cx="2952750"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Plan découvert</a:t>
            </a:r>
          </a:p>
        </p:txBody>
      </p:sp>
      <p:pic>
        <p:nvPicPr>
          <p:cNvPr id="3" name="Picture 2">
            <a:extLst>
              <a:ext uri="{FF2B5EF4-FFF2-40B4-BE49-F238E27FC236}">
                <a16:creationId xmlns:a16="http://schemas.microsoft.com/office/drawing/2014/main" id="{BB81A3A7-3A40-43C4-B44C-B925CBB4D2B4}"/>
              </a:ext>
            </a:extLst>
          </p:cNvPr>
          <p:cNvPicPr>
            <a:picLocks noChangeAspect="1"/>
          </p:cNvPicPr>
          <p:nvPr/>
        </p:nvPicPr>
        <p:blipFill>
          <a:blip r:embed="rId3"/>
          <a:stretch>
            <a:fillRect/>
          </a:stretch>
        </p:blipFill>
        <p:spPr>
          <a:xfrm>
            <a:off x="1630622" y="3774064"/>
            <a:ext cx="6549890" cy="250846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re 1"/>
          <p:cNvSpPr>
            <a:spLocks noGrp="1"/>
          </p:cNvSpPr>
          <p:nvPr>
            <p:ph type="title"/>
          </p:nvPr>
        </p:nvSpPr>
        <p:spPr/>
        <p:txBody>
          <a:bodyPr/>
          <a:lstStyle/>
          <a:p>
            <a:r>
              <a:rPr lang="fr-CA">
                <a:latin typeface="Arial" pitchFamily="34" charset="0"/>
              </a:rPr>
              <a:t>Dilemme exploration vs. exploitation</a:t>
            </a:r>
          </a:p>
        </p:txBody>
      </p:sp>
      <p:sp>
        <p:nvSpPr>
          <p:cNvPr id="74754" name="Espace réservé du contenu 2"/>
          <p:cNvSpPr>
            <a:spLocks noGrp="1"/>
          </p:cNvSpPr>
          <p:nvPr>
            <p:ph idx="1"/>
          </p:nvPr>
        </p:nvSpPr>
        <p:spPr/>
        <p:txBody>
          <a:bodyPr/>
          <a:lstStyle/>
          <a:p>
            <a:r>
              <a:rPr lang="fr-CA" b="1" dirty="0"/>
              <a:t>Trop exploiter </a:t>
            </a:r>
            <a:r>
              <a:rPr lang="fr-CA" dirty="0"/>
              <a:t>mène à des plans non optimaux</a:t>
            </a:r>
          </a:p>
          <a:p>
            <a:endParaRPr lang="fr-CA" dirty="0"/>
          </a:p>
          <a:p>
            <a:r>
              <a:rPr lang="fr-CA" b="1" dirty="0"/>
              <a:t>Trop explorer </a:t>
            </a:r>
            <a:r>
              <a:rPr lang="fr-CA" dirty="0"/>
              <a:t>ralentit l</a:t>
            </a:r>
            <a:r>
              <a:rPr lang="fr-CA" altLang="fr-FR" dirty="0"/>
              <a:t>’</a:t>
            </a:r>
            <a:r>
              <a:rPr lang="fr-CA" dirty="0"/>
              <a:t>apprentissage inutilement</a:t>
            </a:r>
          </a:p>
          <a:p>
            <a:endParaRPr lang="fr-CA" dirty="0"/>
          </a:p>
          <a:p>
            <a:r>
              <a:rPr lang="fr-CA" dirty="0"/>
              <a:t>Trouver la balance optimale entre l</a:t>
            </a:r>
            <a:r>
              <a:rPr lang="fr-CA" altLang="fr-FR" dirty="0"/>
              <a:t>’</a:t>
            </a:r>
            <a:r>
              <a:rPr lang="fr-CA" dirty="0"/>
              <a:t>exploration et l</a:t>
            </a:r>
            <a:r>
              <a:rPr lang="fr-CA" altLang="fr-FR" dirty="0"/>
              <a:t>’</a:t>
            </a:r>
            <a:r>
              <a:rPr lang="fr-CA" dirty="0"/>
              <a:t>exploitation est un problème ouvert en général</a:t>
            </a:r>
          </a:p>
          <a:p>
            <a:endParaRPr lang="fr-CA" dirty="0"/>
          </a:p>
          <a:p>
            <a:r>
              <a:rPr lang="fr-CA" dirty="0"/>
              <a:t>Des stratégies d</a:t>
            </a:r>
            <a:r>
              <a:rPr lang="fr-CA" altLang="fr-FR" dirty="0"/>
              <a:t>’</a:t>
            </a:r>
            <a:r>
              <a:rPr lang="fr-CA" dirty="0"/>
              <a:t>exploration/exploitation optimales existent seulement dans des cas très simples</a:t>
            </a:r>
          </a:p>
          <a:p>
            <a:pPr lvl="1"/>
            <a:r>
              <a:rPr lang="fr-CA" dirty="0"/>
              <a:t>Voir l’algorithme UCB1 pour le </a:t>
            </a:r>
            <a:r>
              <a:rPr lang="fr-CA" b="1" dirty="0"/>
              <a:t>problème de machines à sous </a:t>
            </a:r>
            <a:r>
              <a:rPr lang="fr-CA" b="1" i="1" dirty="0"/>
              <a:t>(bandits) </a:t>
            </a:r>
            <a:r>
              <a:rPr lang="fr-CA" b="1" dirty="0"/>
              <a:t>à</a:t>
            </a:r>
            <a:r>
              <a:rPr lang="fr-CA" b="1" i="1" dirty="0"/>
              <a:t> n </a:t>
            </a:r>
            <a:r>
              <a:rPr lang="fr-CA" b="1" dirty="0"/>
              <a:t>leviers</a:t>
            </a:r>
            <a:r>
              <a:rPr lang="fr-CA" b="1" i="1" dirty="0"/>
              <a:t> </a:t>
            </a:r>
            <a:r>
              <a:rPr lang="fr-CA" dirty="0"/>
              <a:t>dans le livre, Section 17.3, p. </a:t>
            </a:r>
            <a:r>
              <a:rPr lang="fr-CA"/>
              <a:t>581</a:t>
            </a:r>
            <a:endParaRPr lang="fr-CA" dirty="0"/>
          </a:p>
        </p:txBody>
      </p:sp>
      <p:sp>
        <p:nvSpPr>
          <p:cNvPr id="747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47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656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3A4D588-A290-4EF5-BBC6-3A8936AC8AD9}" type="slidenum">
              <a:rPr lang="en-US" altLang="ko-KR" sz="1400">
                <a:latin typeface="Calibri" pitchFamily="34" charset="0"/>
              </a:rPr>
              <a:pPr eaLnBrk="1" hangingPunct="1"/>
              <a:t>59</a:t>
            </a:fld>
            <a:endParaRPr lang="en-US" altLang="ko-KR" sz="1400">
              <a:latin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dirty="0"/>
              <a:t>Types de problèmes d’apprentissage</a:t>
            </a:r>
          </a:p>
        </p:txBody>
      </p:sp>
      <p:sp>
        <p:nvSpPr>
          <p:cNvPr id="4" name="Espace réservé de la date 3"/>
          <p:cNvSpPr>
            <a:spLocks noGrp="1"/>
          </p:cNvSpPr>
          <p:nvPr>
            <p:ph type="dt" sz="half" idx="10"/>
          </p:nvPr>
        </p:nvSpPr>
        <p:spPr/>
        <p:txBody>
          <a:bodyPr/>
          <a:lstStyle/>
          <a:p>
            <a:pPr>
              <a:defRPr/>
            </a:pPr>
            <a:r>
              <a:rPr lang="en-US"/>
              <a:t>IFT 615</a:t>
            </a:r>
            <a:endParaRPr lang="en-US" dirty="0"/>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6</a:t>
            </a:fld>
            <a:endParaRPr lang="en-US"/>
          </a:p>
        </p:txBody>
      </p:sp>
      <p:sp>
        <p:nvSpPr>
          <p:cNvPr id="9" name="Oval 8"/>
          <p:cNvSpPr/>
          <p:nvPr/>
        </p:nvSpPr>
        <p:spPr>
          <a:xfrm>
            <a:off x="1187624" y="1196752"/>
            <a:ext cx="7200800" cy="5149184"/>
          </a:xfrm>
          <a:prstGeom prst="ellipse">
            <a:avLst/>
          </a:prstGeom>
          <a:noFill/>
          <a:ln w="28575">
            <a:solidFill>
              <a:srgbClr val="FF0000"/>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0" name="Oval 9"/>
          <p:cNvSpPr/>
          <p:nvPr/>
        </p:nvSpPr>
        <p:spPr>
          <a:xfrm>
            <a:off x="1205326" y="1916832"/>
            <a:ext cx="4888191" cy="3312368"/>
          </a:xfrm>
          <a:prstGeom prst="ellipse">
            <a:avLst/>
          </a:prstGeom>
          <a:noFill/>
          <a:ln w="28575">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1" name="Oval 10"/>
          <p:cNvSpPr/>
          <p:nvPr/>
        </p:nvSpPr>
        <p:spPr>
          <a:xfrm>
            <a:off x="2633352" y="3022120"/>
            <a:ext cx="4854139" cy="3323816"/>
          </a:xfrm>
          <a:prstGeom prst="ellipse">
            <a:avLst/>
          </a:prstGeom>
          <a:noFill/>
          <a:ln w="28575">
            <a:solidFill>
              <a:schemeClr val="accent3">
                <a:lumMod val="50000"/>
              </a:schemeClr>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2" name="Oval 11"/>
          <p:cNvSpPr/>
          <p:nvPr/>
        </p:nvSpPr>
        <p:spPr>
          <a:xfrm>
            <a:off x="3202421" y="1442510"/>
            <a:ext cx="4753955" cy="3312368"/>
          </a:xfrm>
          <a:prstGeom prst="ellipse">
            <a:avLst/>
          </a:prstGeom>
          <a:noFill/>
          <a:ln w="28575">
            <a:solidFill>
              <a:srgbClr val="3333CC"/>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3" name="TextBox 12"/>
          <p:cNvSpPr txBox="1"/>
          <p:nvPr/>
        </p:nvSpPr>
        <p:spPr>
          <a:xfrm>
            <a:off x="4211960" y="3573016"/>
            <a:ext cx="1746184" cy="707886"/>
          </a:xfrm>
          <a:prstGeom prst="rect">
            <a:avLst/>
          </a:prstGeom>
          <a:noFill/>
        </p:spPr>
        <p:txBody>
          <a:bodyPr wrap="none" rtlCol="0">
            <a:spAutoFit/>
          </a:bodyPr>
          <a:lstStyle/>
          <a:p>
            <a:r>
              <a:rPr lang="fr-FR" sz="2000" b="1" dirty="0">
                <a:solidFill>
                  <a:srgbClr val="FF0000"/>
                </a:solidFill>
              </a:rPr>
              <a:t>Apprentissage</a:t>
            </a:r>
          </a:p>
          <a:p>
            <a:r>
              <a:rPr lang="fr-FR" sz="2000" b="1" dirty="0">
                <a:solidFill>
                  <a:srgbClr val="FF0000"/>
                </a:solidFill>
              </a:rPr>
              <a:t>automatique</a:t>
            </a:r>
          </a:p>
        </p:txBody>
      </p:sp>
      <p:sp>
        <p:nvSpPr>
          <p:cNvPr id="14" name="TextBox 13"/>
          <p:cNvSpPr txBox="1"/>
          <p:nvPr/>
        </p:nvSpPr>
        <p:spPr>
          <a:xfrm>
            <a:off x="1408594" y="2865130"/>
            <a:ext cx="1746184" cy="707886"/>
          </a:xfrm>
          <a:prstGeom prst="rect">
            <a:avLst/>
          </a:prstGeom>
          <a:noFill/>
        </p:spPr>
        <p:txBody>
          <a:bodyPr wrap="none" rtlCol="0">
            <a:spAutoFit/>
          </a:bodyPr>
          <a:lstStyle/>
          <a:p>
            <a:r>
              <a:rPr lang="fr-FR" sz="2000" b="1" dirty="0"/>
              <a:t>Apprentissage</a:t>
            </a:r>
          </a:p>
          <a:p>
            <a:r>
              <a:rPr lang="fr-FR" sz="2000" b="1" dirty="0"/>
              <a:t>supervisé</a:t>
            </a:r>
          </a:p>
        </p:txBody>
      </p:sp>
      <p:sp>
        <p:nvSpPr>
          <p:cNvPr id="15" name="TextBox 14"/>
          <p:cNvSpPr txBox="1"/>
          <p:nvPr/>
        </p:nvSpPr>
        <p:spPr>
          <a:xfrm>
            <a:off x="5837680" y="1961930"/>
            <a:ext cx="1649811" cy="707886"/>
          </a:xfrm>
          <a:prstGeom prst="rect">
            <a:avLst/>
          </a:prstGeom>
          <a:noFill/>
        </p:spPr>
        <p:txBody>
          <a:bodyPr wrap="none" rtlCol="0">
            <a:spAutoFit/>
          </a:bodyPr>
          <a:lstStyle/>
          <a:p>
            <a:r>
              <a:rPr lang="fr-FR" sz="2000" dirty="0">
                <a:solidFill>
                  <a:srgbClr val="000099"/>
                </a:solidFill>
              </a:rPr>
              <a:t>Apprentissage</a:t>
            </a:r>
          </a:p>
          <a:p>
            <a:r>
              <a:rPr lang="fr-FR" sz="2000" dirty="0">
                <a:solidFill>
                  <a:srgbClr val="000099"/>
                </a:solidFill>
              </a:rPr>
              <a:t>non supervisé</a:t>
            </a:r>
          </a:p>
        </p:txBody>
      </p:sp>
      <p:sp>
        <p:nvSpPr>
          <p:cNvPr id="16" name="TextBox 15"/>
          <p:cNvSpPr txBox="1"/>
          <p:nvPr/>
        </p:nvSpPr>
        <p:spPr>
          <a:xfrm>
            <a:off x="4518128" y="5334366"/>
            <a:ext cx="1939955" cy="707886"/>
          </a:xfrm>
          <a:prstGeom prst="rect">
            <a:avLst/>
          </a:prstGeom>
          <a:noFill/>
        </p:spPr>
        <p:txBody>
          <a:bodyPr wrap="none" rtlCol="0">
            <a:spAutoFit/>
          </a:bodyPr>
          <a:lstStyle/>
          <a:p>
            <a:r>
              <a:rPr lang="fr-FR" sz="2000" dirty="0">
                <a:solidFill>
                  <a:schemeClr val="accent3">
                    <a:lumMod val="50000"/>
                  </a:schemeClr>
                </a:solidFill>
              </a:rPr>
              <a:t>Apprentissage</a:t>
            </a:r>
          </a:p>
          <a:p>
            <a:r>
              <a:rPr lang="fr-FR" sz="2000" dirty="0">
                <a:solidFill>
                  <a:schemeClr val="accent3">
                    <a:lumMod val="50000"/>
                  </a:schemeClr>
                </a:solidFill>
              </a:rPr>
              <a:t>par renforcement</a:t>
            </a:r>
          </a:p>
        </p:txBody>
      </p:sp>
    </p:spTree>
    <p:extLst>
      <p:ext uri="{BB962C8B-B14F-4D97-AF65-F5344CB8AC3E}">
        <p14:creationId xmlns:p14="http://schemas.microsoft.com/office/powerpoint/2010/main" val="3930947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re 1"/>
          <p:cNvSpPr>
            <a:spLocks noGrp="1"/>
          </p:cNvSpPr>
          <p:nvPr>
            <p:ph type="title"/>
          </p:nvPr>
        </p:nvSpPr>
        <p:spPr/>
        <p:txBody>
          <a:bodyPr/>
          <a:lstStyle/>
          <a:p>
            <a:r>
              <a:rPr lang="fr-CA">
                <a:latin typeface="Arial" pitchFamily="34" charset="0"/>
              </a:rPr>
              <a:t>Dilemme exploration vs. exploitation</a:t>
            </a:r>
          </a:p>
        </p:txBody>
      </p:sp>
      <p:sp>
        <p:nvSpPr>
          <p:cNvPr id="75778" name="Espace réservé du contenu 2"/>
          <p:cNvSpPr>
            <a:spLocks noGrp="1"/>
          </p:cNvSpPr>
          <p:nvPr>
            <p:ph idx="1"/>
          </p:nvPr>
        </p:nvSpPr>
        <p:spPr>
          <a:xfrm>
            <a:off x="457199" y="1600200"/>
            <a:ext cx="8441703" cy="4838700"/>
          </a:xfrm>
        </p:spPr>
        <p:txBody>
          <a:bodyPr/>
          <a:lstStyle/>
          <a:p>
            <a:r>
              <a:rPr lang="fr-CA" dirty="0"/>
              <a:t>On se contente donc d</a:t>
            </a:r>
            <a:r>
              <a:rPr lang="fr-CA" altLang="fr-FR" dirty="0"/>
              <a:t>’</a:t>
            </a:r>
            <a:r>
              <a:rPr lang="fr-CA" dirty="0"/>
              <a:t>heuristiques en pratique.</a:t>
            </a:r>
          </a:p>
          <a:p>
            <a:pPr>
              <a:spcBef>
                <a:spcPts val="1000"/>
              </a:spcBef>
            </a:pPr>
            <a:r>
              <a:rPr lang="fr-CA" dirty="0"/>
              <a:t>Exemple: introduction d</a:t>
            </a:r>
            <a:r>
              <a:rPr lang="fr-CA" altLang="fr-FR" dirty="0"/>
              <a:t>’</a:t>
            </a:r>
            <a:r>
              <a:rPr lang="fr-CA" dirty="0"/>
              <a:t>une </a:t>
            </a:r>
            <a:r>
              <a:rPr lang="fr-CA" b="1" dirty="0"/>
              <a:t>fonction d</a:t>
            </a:r>
            <a:r>
              <a:rPr lang="fr-CA" altLang="fr-FR" b="1" dirty="0"/>
              <a:t>’</a:t>
            </a:r>
            <a:r>
              <a:rPr lang="fr-CA" b="1" dirty="0"/>
              <a:t>exploration</a:t>
            </a:r>
            <a:r>
              <a:rPr lang="fr-CA" dirty="0"/>
              <a:t> </a:t>
            </a:r>
            <a:r>
              <a:rPr lang="fr-CA" b="1" i="1" dirty="0"/>
              <a:t>f</a:t>
            </a:r>
            <a:r>
              <a:rPr lang="fr-CA" dirty="0"/>
              <a:t>(</a:t>
            </a:r>
            <a:r>
              <a:rPr lang="fr-CA" i="1" dirty="0" err="1"/>
              <a:t>u</a:t>
            </a:r>
            <a:r>
              <a:rPr lang="fr-CA" dirty="0" err="1"/>
              <a:t>,</a:t>
            </a:r>
            <a:r>
              <a:rPr lang="fr-CA" i="1" dirty="0" err="1"/>
              <a:t>n</a:t>
            </a:r>
            <a:r>
              <a:rPr lang="fr-CA" dirty="0"/>
              <a:t>) </a:t>
            </a:r>
          </a:p>
          <a:p>
            <a:pPr lvl="1"/>
            <a:r>
              <a:rPr lang="fr-CA" dirty="0"/>
              <a:t>cette fonction augmente artificiellement la récompense future d</a:t>
            </a:r>
            <a:r>
              <a:rPr lang="fr-CA" altLang="fr-FR" dirty="0"/>
              <a:t>’</a:t>
            </a:r>
            <a:r>
              <a:rPr lang="fr-CA" dirty="0"/>
              <a:t>actions inexplorées.</a:t>
            </a:r>
          </a:p>
          <a:p>
            <a:pPr>
              <a:spcBef>
                <a:spcPts val="1000"/>
              </a:spcBef>
            </a:pPr>
            <a:r>
              <a:rPr lang="fr-CA" dirty="0"/>
              <a:t>L</a:t>
            </a:r>
            <a:r>
              <a:rPr lang="fr-CA" altLang="fr-FR" dirty="0"/>
              <a:t>’</a:t>
            </a:r>
            <a:r>
              <a:rPr lang="fr-CA" dirty="0"/>
              <a:t>approche par PDA basée sur </a:t>
            </a:r>
            <a:r>
              <a:rPr lang="fr-CA" i="1" dirty="0"/>
              <a:t>value </a:t>
            </a:r>
            <a:r>
              <a:rPr lang="fr-CA" i="1" dirty="0" err="1"/>
              <a:t>iteration</a:t>
            </a:r>
            <a:r>
              <a:rPr lang="fr-CA" dirty="0"/>
              <a:t> ferait les mises à jour</a:t>
            </a:r>
            <a:br>
              <a:rPr lang="fr-CA" dirty="0"/>
            </a:br>
            <a:br>
              <a:rPr lang="fr-CA" dirty="0"/>
            </a:br>
            <a:r>
              <a:rPr lang="fr-CA" dirty="0"/>
              <a:t>		</a:t>
            </a:r>
            <a:r>
              <a:rPr lang="fr-CA" i="1" dirty="0"/>
              <a:t>U</a:t>
            </a:r>
            <a:r>
              <a:rPr lang="fr-CA" i="1" baseline="30000" dirty="0"/>
              <a:t>+</a:t>
            </a:r>
            <a:r>
              <a:rPr lang="fr-CA" altLang="ja-JP" dirty="0"/>
              <a:t>(</a:t>
            </a:r>
            <a:r>
              <a:rPr lang="fr-CA" altLang="ja-JP" i="1" dirty="0"/>
              <a:t>s</a:t>
            </a:r>
            <a:r>
              <a:rPr lang="fr-CA" altLang="ja-JP" dirty="0"/>
              <a:t>) &lt;-  max </a:t>
            </a:r>
            <a:r>
              <a:rPr lang="en-US" altLang="ja-JP" dirty="0"/>
              <a:t> </a:t>
            </a:r>
            <a:r>
              <a:rPr lang="en-US" altLang="ja-JP" b="1" i="1" dirty="0"/>
              <a:t>f </a:t>
            </a:r>
            <a:r>
              <a:rPr lang="en-US" altLang="ja-JP" sz="3200" dirty="0"/>
              <a:t>(</a:t>
            </a:r>
            <a:r>
              <a:rPr lang="en-US" sz="2000" dirty="0">
                <a:latin typeface="Calibri" pitchFamily="34" charset="0"/>
              </a:rPr>
              <a:t>Σ </a:t>
            </a:r>
            <a:r>
              <a:rPr lang="en-US" sz="2000" i="1" baseline="-25000" dirty="0">
                <a:latin typeface="Calibri" pitchFamily="34" charset="0"/>
              </a:rPr>
              <a:t>s’</a:t>
            </a:r>
            <a:r>
              <a:rPr lang="en-US" altLang="ja-JP" sz="2000" baseline="-25000" dirty="0">
                <a:latin typeface="Calibri" pitchFamily="34" charset="0"/>
              </a:rPr>
              <a:t> </a:t>
            </a:r>
            <a:r>
              <a:rPr lang="fr-CA" altLang="ja-JP" sz="2000" baseline="-25000" dirty="0">
                <a:latin typeface="Calibri" pitchFamily="34" charset="0"/>
                <a:sym typeface="Symbol" pitchFamily="18" charset="2"/>
              </a:rPr>
              <a:t></a:t>
            </a:r>
            <a:r>
              <a:rPr lang="en-US" altLang="ja-JP" sz="2000" baseline="-25000" dirty="0">
                <a:latin typeface="Calibri" pitchFamily="34" charset="0"/>
              </a:rPr>
              <a:t> </a:t>
            </a:r>
            <a:r>
              <a:rPr lang="en-US" altLang="ja-JP" sz="2000" i="1" baseline="-25000" dirty="0">
                <a:latin typeface="Calibri" pitchFamily="34" charset="0"/>
              </a:rPr>
              <a:t>S</a:t>
            </a:r>
            <a:r>
              <a:rPr lang="fr-CA" altLang="ja-JP" sz="2000" dirty="0">
                <a:latin typeface="Calibri" pitchFamily="34" charset="0"/>
              </a:rPr>
              <a:t> </a:t>
            </a:r>
            <a:r>
              <a:rPr lang="en-US" altLang="ja-JP" sz="2000" i="1" dirty="0">
                <a:latin typeface="Calibri" pitchFamily="34" charset="0"/>
              </a:rPr>
              <a:t>P</a:t>
            </a:r>
            <a:r>
              <a:rPr lang="en-US" altLang="ja-JP" sz="2000" dirty="0">
                <a:latin typeface="Calibri" pitchFamily="34" charset="0"/>
              </a:rPr>
              <a:t>(</a:t>
            </a:r>
            <a:r>
              <a:rPr lang="en-US" altLang="ja-JP" sz="2000" i="1" dirty="0">
                <a:latin typeface="Calibri" pitchFamily="34" charset="0"/>
              </a:rPr>
              <a:t>s</a:t>
            </a:r>
            <a:r>
              <a:rPr lang="fr-CA" altLang="ja-JP" sz="2000" dirty="0">
                <a:latin typeface="Calibri" pitchFamily="34" charset="0"/>
              </a:rPr>
              <a:t>|</a:t>
            </a:r>
            <a:r>
              <a:rPr lang="fr-CA" altLang="ja-JP" sz="2000" i="1" dirty="0">
                <a:latin typeface="Calibri" pitchFamily="34" charset="0"/>
              </a:rPr>
              <a:t>s’</a:t>
            </a:r>
            <a:r>
              <a:rPr lang="fr-CA" altLang="ja-JP" sz="2000" dirty="0">
                <a:latin typeface="Calibri" pitchFamily="34" charset="0"/>
              </a:rPr>
              <a:t>,</a:t>
            </a:r>
            <a:r>
              <a:rPr lang="fr-FR" altLang="ja-JP" sz="2000" dirty="0">
                <a:latin typeface="Calibri" pitchFamily="34" charset="0"/>
              </a:rPr>
              <a:t>a)</a:t>
            </a:r>
            <a:r>
              <a:rPr lang="en-US" altLang="ja-JP" sz="2000" dirty="0">
                <a:latin typeface="Calibri" pitchFamily="34" charset="0"/>
              </a:rPr>
              <a:t> [R(</a:t>
            </a:r>
            <a:r>
              <a:rPr lang="en-US" altLang="ja-JP" sz="2000" dirty="0" err="1">
                <a:latin typeface="Calibri" pitchFamily="34" charset="0"/>
              </a:rPr>
              <a:t>s,a,S</a:t>
            </a:r>
            <a:r>
              <a:rPr lang="en-US" altLang="ja-JP" sz="2000" dirty="0">
                <a:latin typeface="Calibri" pitchFamily="34" charset="0"/>
              </a:rPr>
              <a:t>’) + </a:t>
            </a:r>
            <a:r>
              <a:rPr lang="fr-FR" sz="2000" dirty="0"/>
              <a:t>γ</a:t>
            </a:r>
            <a:r>
              <a:rPr lang="fr-CA" altLang="ja-JP" sz="2000" i="1" dirty="0">
                <a:latin typeface="Calibri" pitchFamily="34" charset="0"/>
              </a:rPr>
              <a:t>U</a:t>
            </a:r>
            <a:r>
              <a:rPr lang="fr-CA" altLang="ja-JP" sz="2000" i="1" baseline="30000" dirty="0">
                <a:latin typeface="Calibri" pitchFamily="34" charset="0"/>
              </a:rPr>
              <a:t>+</a:t>
            </a:r>
            <a:r>
              <a:rPr lang="fr-CA" altLang="ja-JP" sz="2000" i="1" dirty="0">
                <a:latin typeface="Calibri" pitchFamily="34" charset="0"/>
              </a:rPr>
              <a:t>(s’</a:t>
            </a:r>
            <a:r>
              <a:rPr lang="fr-CA" altLang="ja-JP" sz="2000" dirty="0">
                <a:latin typeface="Calibri" pitchFamily="34" charset="0"/>
              </a:rPr>
              <a:t>)] ,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a:t>
            </a:r>
            <a:r>
              <a:rPr lang="fr-CA" altLang="ja-JP" sz="3200" dirty="0"/>
              <a:t>)</a:t>
            </a:r>
            <a:br>
              <a:rPr lang="fr-CA" altLang="ja-JP" dirty="0"/>
            </a:br>
            <a:br>
              <a:rPr lang="fr-CA" altLang="ja-JP" dirty="0"/>
            </a:br>
            <a:r>
              <a:rPr lang="fr-CA" altLang="ja-JP" dirty="0"/>
              <a:t>où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est le nombre de fois que l’action </a:t>
            </a:r>
            <a:r>
              <a:rPr lang="fr-CA" altLang="ja-JP" i="1" dirty="0"/>
              <a:t>a</a:t>
            </a:r>
            <a:r>
              <a:rPr lang="fr-CA" altLang="ja-JP" dirty="0"/>
              <a:t> </a:t>
            </a:r>
            <a:r>
              <a:rPr lang="fr-CA" altLang="ja-JP" dirty="0" err="1"/>
              <a:t>a</a:t>
            </a:r>
            <a:r>
              <a:rPr lang="fr-CA" altLang="ja-JP" dirty="0"/>
              <a:t> été choisie à l’état </a:t>
            </a:r>
            <a:r>
              <a:rPr lang="fr-CA" altLang="ja-JP" i="1" dirty="0"/>
              <a:t>s</a:t>
            </a:r>
            <a:br>
              <a:rPr lang="fr-CA" altLang="ja-JP" dirty="0"/>
            </a:br>
            <a:r>
              <a:rPr lang="fr-CA" altLang="ja-JP" dirty="0"/>
              <a:t>et </a:t>
            </a:r>
            <a:br>
              <a:rPr lang="fr-CA" altLang="ja-JP" dirty="0"/>
            </a:br>
            <a:r>
              <a:rPr lang="fr-CA" altLang="ja-JP" dirty="0"/>
              <a:t>              </a:t>
            </a:r>
            <a:r>
              <a:rPr lang="fr-CA" altLang="ja-JP" b="1" i="1" dirty="0"/>
              <a:t>f</a:t>
            </a:r>
            <a:r>
              <a:rPr lang="fr-CA" altLang="ja-JP" dirty="0"/>
              <a:t>(</a:t>
            </a:r>
            <a:r>
              <a:rPr lang="fr-CA" altLang="ja-JP" i="1" dirty="0" err="1"/>
              <a:t>u</a:t>
            </a:r>
            <a:r>
              <a:rPr lang="fr-CA" altLang="ja-JP" dirty="0" err="1"/>
              <a:t>,</a:t>
            </a:r>
            <a:r>
              <a:rPr lang="fr-CA" altLang="ja-JP" i="1" dirty="0" err="1"/>
              <a:t>n</a:t>
            </a:r>
            <a:r>
              <a:rPr lang="fr-CA" altLang="ja-JP" dirty="0"/>
              <a:t>) =</a:t>
            </a:r>
          </a:p>
          <a:p>
            <a:endParaRPr lang="fr-CA" altLang="ja-JP" dirty="0"/>
          </a:p>
          <a:p>
            <a:pPr>
              <a:spcBef>
                <a:spcPts val="1200"/>
              </a:spcBef>
            </a:pPr>
            <a:r>
              <a:rPr lang="fr-CA" altLang="ja-JP" dirty="0"/>
              <a:t>Garantit que </a:t>
            </a:r>
            <a:r>
              <a:rPr lang="fr-CA" altLang="ja-JP" i="1" dirty="0"/>
              <a:t>a</a:t>
            </a:r>
            <a:r>
              <a:rPr lang="fr-CA" altLang="ja-JP" dirty="0"/>
              <a:t> sera choisie dans </a:t>
            </a:r>
            <a:r>
              <a:rPr lang="fr-CA" altLang="ja-JP" i="1" dirty="0"/>
              <a:t>s</a:t>
            </a:r>
            <a:r>
              <a:rPr lang="fr-CA" altLang="ja-JP" dirty="0"/>
              <a:t> au moins </a:t>
            </a:r>
            <a:r>
              <a:rPr lang="fr-CA" altLang="ja-JP" i="1" dirty="0"/>
              <a:t>N</a:t>
            </a:r>
            <a:r>
              <a:rPr lang="fr-CA" altLang="ja-JP" baseline="-25000" dirty="0"/>
              <a:t>e</a:t>
            </a:r>
            <a:r>
              <a:rPr lang="fr-CA" altLang="ja-JP" dirty="0"/>
              <a:t> fois durant l’apprentissage.</a:t>
            </a:r>
          </a:p>
          <a:p>
            <a:endParaRPr lang="fr-CA" i="1" dirty="0"/>
          </a:p>
        </p:txBody>
      </p:sp>
      <p:sp>
        <p:nvSpPr>
          <p:cNvPr id="757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57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C13BEB7-FA5A-48FE-9D41-E05D4276CB50}" type="slidenum">
              <a:rPr lang="en-US" altLang="ko-KR" sz="1400">
                <a:latin typeface="Calibri" pitchFamily="34" charset="0"/>
              </a:rPr>
              <a:pPr eaLnBrk="1" hangingPunct="1"/>
              <a:t>60</a:t>
            </a:fld>
            <a:endParaRPr lang="en-US" altLang="ko-KR" sz="1400">
              <a:latin typeface="Calibri" pitchFamily="34" charset="0"/>
            </a:endParaRPr>
          </a:p>
        </p:txBody>
      </p:sp>
      <p:sp>
        <p:nvSpPr>
          <p:cNvPr id="7" name="ZoneTexte 6"/>
          <p:cNvSpPr txBox="1"/>
          <p:nvPr/>
        </p:nvSpPr>
        <p:spPr>
          <a:xfrm>
            <a:off x="2762251" y="4954588"/>
            <a:ext cx="2916237" cy="706437"/>
          </a:xfrm>
          <a:prstGeom prst="rect">
            <a:avLst/>
          </a:prstGeom>
          <a:noFill/>
        </p:spPr>
        <p:txBody>
          <a:bodyPr>
            <a:spAutoFit/>
          </a:bodyPr>
          <a:lstStyle/>
          <a:p>
            <a:pPr>
              <a:defRPr/>
            </a:pPr>
            <a:r>
              <a:rPr lang="fr-CA" sz="2000" i="1" dirty="0">
                <a:latin typeface="+mn-lt"/>
                <a:ea typeface="굴림" charset="0"/>
                <a:cs typeface="굴림" charset="0"/>
              </a:rPr>
              <a:t>R</a:t>
            </a:r>
            <a:r>
              <a:rPr lang="fr-CA" sz="2000" baseline="30000" dirty="0">
                <a:latin typeface="+mn-lt"/>
                <a:ea typeface="굴림" charset="0"/>
                <a:cs typeface="굴림" charset="0"/>
              </a:rPr>
              <a:t>+</a:t>
            </a:r>
            <a:r>
              <a:rPr lang="fr-CA" sz="2000" dirty="0">
                <a:latin typeface="+mn-lt"/>
                <a:ea typeface="굴림" charset="0"/>
                <a:cs typeface="굴림" charset="0"/>
              </a:rPr>
              <a:t>	si </a:t>
            </a:r>
            <a:r>
              <a:rPr lang="fr-CA" sz="2000" i="1" dirty="0">
                <a:latin typeface="+mn-lt"/>
                <a:ea typeface="굴림" charset="0"/>
                <a:cs typeface="굴림" charset="0"/>
              </a:rPr>
              <a:t>n</a:t>
            </a:r>
            <a:r>
              <a:rPr lang="fr-CA" sz="2000" dirty="0">
                <a:latin typeface="+mn-lt"/>
                <a:ea typeface="굴림" charset="0"/>
                <a:cs typeface="굴림" charset="0"/>
              </a:rPr>
              <a:t> &lt; </a:t>
            </a:r>
            <a:r>
              <a:rPr lang="fr-CA" sz="2000" i="1" dirty="0">
                <a:latin typeface="+mn-lt"/>
                <a:ea typeface="굴림" charset="0"/>
                <a:cs typeface="굴림" charset="0"/>
              </a:rPr>
              <a:t>N</a:t>
            </a:r>
            <a:r>
              <a:rPr lang="fr-CA" sz="2000" baseline="-25000" dirty="0">
                <a:latin typeface="+mn-lt"/>
                <a:ea typeface="굴림" charset="0"/>
                <a:cs typeface="굴림" charset="0"/>
              </a:rPr>
              <a:t>e</a:t>
            </a:r>
          </a:p>
          <a:p>
            <a:pPr>
              <a:defRPr/>
            </a:pPr>
            <a:r>
              <a:rPr lang="fr-CA" sz="2000" i="1" dirty="0">
                <a:latin typeface="+mn-lt"/>
                <a:ea typeface="굴림" charset="0"/>
                <a:cs typeface="굴림" charset="0"/>
              </a:rPr>
              <a:t>u</a:t>
            </a:r>
            <a:r>
              <a:rPr lang="fr-CA" sz="2000" dirty="0">
                <a:latin typeface="+mn-lt"/>
                <a:ea typeface="굴림" charset="0"/>
                <a:cs typeface="굴림" charset="0"/>
              </a:rPr>
              <a:t>	sinon</a:t>
            </a:r>
          </a:p>
        </p:txBody>
      </p:sp>
      <p:sp>
        <p:nvSpPr>
          <p:cNvPr id="8" name="Accolade ouvrante 7"/>
          <p:cNvSpPr>
            <a:spLocks/>
          </p:cNvSpPr>
          <p:nvPr/>
        </p:nvSpPr>
        <p:spPr bwMode="auto">
          <a:xfrm>
            <a:off x="2484438" y="5013325"/>
            <a:ext cx="215900" cy="647700"/>
          </a:xfrm>
          <a:prstGeom prst="leftBrace">
            <a:avLst>
              <a:gd name="adj1" fmla="val 8333"/>
              <a:gd name="adj2" fmla="val 50000"/>
            </a:avLst>
          </a:prstGeom>
          <a:noFill/>
          <a:ln w="127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9" name="Forme libre 8"/>
          <p:cNvSpPr>
            <a:spLocks/>
          </p:cNvSpPr>
          <p:nvPr/>
        </p:nvSpPr>
        <p:spPr bwMode="auto">
          <a:xfrm>
            <a:off x="3055938" y="4876801"/>
            <a:ext cx="2622550" cy="514350"/>
          </a:xfrm>
          <a:custGeom>
            <a:avLst/>
            <a:gdLst>
              <a:gd name="T0" fmla="*/ 0 w 2622654"/>
              <a:gd name="T1" fmla="*/ 159198 h 378563"/>
              <a:gd name="T2" fmla="*/ 1676334 w 2622654"/>
              <a:gd name="T3" fmla="*/ 7095 h 378563"/>
              <a:gd name="T4" fmla="*/ 2336707 w 2622654"/>
              <a:gd name="T5" fmla="*/ 362002 h 378563"/>
              <a:gd name="T6" fmla="*/ 2573764 w 2622654"/>
              <a:gd name="T7" fmla="*/ 345102 h 3785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22654" h="378563">
                <a:moveTo>
                  <a:pt x="0" y="159509"/>
                </a:moveTo>
                <a:cubicBezTo>
                  <a:pt x="643466" y="66375"/>
                  <a:pt x="1286933" y="-26758"/>
                  <a:pt x="1676400" y="7109"/>
                </a:cubicBezTo>
                <a:cubicBezTo>
                  <a:pt x="2065867" y="40976"/>
                  <a:pt x="2187222" y="306265"/>
                  <a:pt x="2336800" y="362709"/>
                </a:cubicBezTo>
                <a:cubicBezTo>
                  <a:pt x="2486378" y="419154"/>
                  <a:pt x="2726266" y="303443"/>
                  <a:pt x="2573866" y="345776"/>
                </a:cubicBezTo>
              </a:path>
            </a:pathLst>
          </a:custGeom>
          <a:noFill/>
          <a:ln w="25400" cap="flat" cmpd="sng">
            <a:solidFill>
              <a:schemeClr val="tx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CA"/>
          </a:p>
        </p:txBody>
      </p:sp>
      <p:sp>
        <p:nvSpPr>
          <p:cNvPr id="10" name="ZoneTexte 9"/>
          <p:cNvSpPr txBox="1"/>
          <p:nvPr/>
        </p:nvSpPr>
        <p:spPr>
          <a:xfrm>
            <a:off x="5728076" y="4976019"/>
            <a:ext cx="2916238" cy="830262"/>
          </a:xfrm>
          <a:prstGeom prst="rect">
            <a:avLst/>
          </a:prstGeom>
          <a:noFill/>
          <a:ln w="19050" cmpd="sng">
            <a:solidFill>
              <a:schemeClr val="tx1"/>
            </a:solidFill>
          </a:ln>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Estimation optimiste de récompenses futures </a:t>
            </a:r>
            <a:br>
              <a:rPr lang="fr-CA" sz="1600" dirty="0">
                <a:latin typeface="Calibri" pitchFamily="34" charset="0"/>
              </a:rPr>
            </a:br>
            <a:r>
              <a:rPr lang="fr-CA" sz="1600" dirty="0">
                <a:latin typeface="Calibri" pitchFamily="34" charset="0"/>
              </a:rPr>
              <a:t>(hyper-paramètre) </a:t>
            </a:r>
          </a:p>
        </p:txBody>
      </p:sp>
      <p:sp>
        <p:nvSpPr>
          <p:cNvPr id="2" name="TextBox 1">
            <a:extLst>
              <a:ext uri="{FF2B5EF4-FFF2-40B4-BE49-F238E27FC236}">
                <a16:creationId xmlns:a16="http://schemas.microsoft.com/office/drawing/2014/main" id="{35ABD39D-7963-40ED-ACC2-78874CA882A3}"/>
              </a:ext>
            </a:extLst>
          </p:cNvPr>
          <p:cNvSpPr txBox="1"/>
          <p:nvPr/>
        </p:nvSpPr>
        <p:spPr>
          <a:xfrm>
            <a:off x="2336801" y="4050784"/>
            <a:ext cx="295274" cy="369332"/>
          </a:xfrm>
          <a:prstGeom prst="rect">
            <a:avLst/>
          </a:prstGeom>
          <a:noFill/>
        </p:spPr>
        <p:txBody>
          <a:bodyPr wrap="none" rtlCol="0">
            <a:spAutoFit/>
          </a:bodyPr>
          <a:lstStyle/>
          <a:p>
            <a:r>
              <a:rPr lang="en-CA" dirty="0"/>
              <a:t>a</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61</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sp>
        <p:nvSpPr>
          <p:cNvPr id="18" name="ZoneTexte 11">
            <a:extLst>
              <a:ext uri="{FF2B5EF4-FFF2-40B4-BE49-F238E27FC236}">
                <a16:creationId xmlns:a16="http://schemas.microsoft.com/office/drawing/2014/main" id="{7D436925-8B4A-4BB6-99C3-ADD922C48033}"/>
              </a:ext>
            </a:extLst>
          </p:cNvPr>
          <p:cNvSpPr txBox="1">
            <a:spLocks noChangeArrowheads="1"/>
          </p:cNvSpPr>
          <p:nvPr/>
        </p:nvSpPr>
        <p:spPr bwMode="auto">
          <a:xfrm>
            <a:off x="3035336" y="5413294"/>
            <a:ext cx="5873465"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altLang="ja-JP" sz="1800" b="1" i="1" dirty="0"/>
              <a:t>f </a:t>
            </a:r>
            <a:r>
              <a:rPr lang="en-US" altLang="ja-JP" sz="2800" dirty="0"/>
              <a:t>(</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a:t>
            </a:r>
            <a:r>
              <a:rPr lang="fr-CA" altLang="ja-JP" sz="1800" i="1" baseline="30000" dirty="0">
                <a:latin typeface="Calibri" pitchFamily="34" charset="0"/>
              </a:rPr>
              <a:t>+</a:t>
            </a:r>
            <a:r>
              <a:rPr lang="fr-CA" altLang="ja-JP" sz="1800" i="1" dirty="0">
                <a:latin typeface="Calibri" pitchFamily="34" charset="0"/>
              </a:rPr>
              <a:t>(s’</a:t>
            </a:r>
            <a:r>
              <a:rPr lang="fr-CA" altLang="ja-JP" sz="1800" dirty="0">
                <a:latin typeface="Calibri" pitchFamily="34" charset="0"/>
              </a:rPr>
              <a:t>)] , </a:t>
            </a:r>
            <a:r>
              <a:rPr lang="fr-CA" altLang="ja-JP" sz="1800" i="1" dirty="0"/>
              <a:t>N</a:t>
            </a:r>
            <a:r>
              <a:rPr lang="fr-CA" altLang="ja-JP" sz="1800" dirty="0"/>
              <a:t>(</a:t>
            </a:r>
            <a:r>
              <a:rPr lang="fr-CA" altLang="ja-JP" sz="1800" i="1" dirty="0" err="1"/>
              <a:t>s</a:t>
            </a:r>
            <a:r>
              <a:rPr lang="fr-CA" altLang="ja-JP" sz="1800" dirty="0" err="1"/>
              <a:t>,</a:t>
            </a:r>
            <a:r>
              <a:rPr lang="fr-CA" altLang="ja-JP" sz="1800" i="1" dirty="0" err="1"/>
              <a:t>a</a:t>
            </a:r>
            <a:r>
              <a:rPr lang="fr-CA" altLang="ja-JP" sz="1800" dirty="0"/>
              <a:t>) </a:t>
            </a:r>
            <a:r>
              <a:rPr lang="fr-CA" altLang="ja-JP" sz="2800" dirty="0"/>
              <a:t>)</a:t>
            </a:r>
            <a:br>
              <a:rPr lang="fr-CA" altLang="ja-JP" sz="1800" dirty="0"/>
            </a:br>
            <a:r>
              <a:rPr lang="fr-FR" sz="1800" dirty="0">
                <a:latin typeface="Calibri" pitchFamily="34" charset="0"/>
              </a:rPr>
              <a:t> </a:t>
            </a:r>
            <a:r>
              <a:rPr lang="en-CA" sz="1800" dirty="0">
                <a:latin typeface="Calibri" pitchFamily="34" charset="0"/>
              </a:rPr>
              <a:t> </a:t>
            </a:r>
            <a:endParaRPr lang="fr-CA" sz="1800" dirty="0"/>
          </a:p>
        </p:txBody>
      </p:sp>
      <p:sp>
        <p:nvSpPr>
          <p:cNvPr id="19" name="ZoneTexte 19">
            <a:extLst>
              <a:ext uri="{FF2B5EF4-FFF2-40B4-BE49-F238E27FC236}">
                <a16:creationId xmlns:a16="http://schemas.microsoft.com/office/drawing/2014/main" id="{D1FF3C02-B8B7-470D-93AE-9597F964087C}"/>
              </a:ext>
            </a:extLst>
          </p:cNvPr>
          <p:cNvSpPr txBox="1"/>
          <p:nvPr/>
        </p:nvSpPr>
        <p:spPr>
          <a:xfrm>
            <a:off x="3199368" y="5787500"/>
            <a:ext cx="1079500" cy="646331"/>
          </a:xfrm>
          <a:prstGeom prst="rect">
            <a:avLst/>
          </a:prstGeom>
          <a:noFill/>
        </p:spPr>
        <p:txBody>
          <a:bodyPr>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a:p>
            <a:pPr>
              <a:defRPr/>
            </a:pPr>
            <a:endParaRPr lang="fr-CA" dirty="0">
              <a:ea typeface="굴림" charset="0"/>
              <a:cs typeface="굴림" charset="0"/>
            </a:endParaRP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a:stCxn id="18" idx="1"/>
          </p:cNvCxnSpPr>
          <p:nvPr/>
        </p:nvCxnSpPr>
        <p:spPr bwMode="auto">
          <a:xfrm flipH="1" flipV="1">
            <a:off x="2366140" y="5316718"/>
            <a:ext cx="669196" cy="496686"/>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414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re 1"/>
          <p:cNvSpPr>
            <a:spLocks noGrp="1"/>
          </p:cNvSpPr>
          <p:nvPr>
            <p:ph type="title"/>
          </p:nvPr>
        </p:nvSpPr>
        <p:spPr/>
        <p:txBody>
          <a:bodyPr/>
          <a:lstStyle/>
          <a:p>
            <a:r>
              <a:rPr lang="fr-CA" dirty="0">
                <a:latin typeface="Arial" pitchFamily="34" charset="0"/>
              </a:rPr>
              <a:t>Exemple revisité</a:t>
            </a:r>
          </a:p>
        </p:txBody>
      </p:sp>
      <p:sp>
        <p:nvSpPr>
          <p:cNvPr id="6963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963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349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51B9DC3-4F8B-4014-9E67-1CBB808F6B5A}" type="slidenum">
              <a:rPr lang="en-US" altLang="ko-KR" sz="1400">
                <a:latin typeface="Calibri" pitchFamily="34" charset="0"/>
              </a:rPr>
              <a:pPr eaLnBrk="1" hangingPunct="1"/>
              <a:t>62</a:t>
            </a:fld>
            <a:endParaRPr lang="en-US" altLang="ko-KR" sz="1400">
              <a:latin typeface="Calibri" pitchFamily="34" charset="0"/>
            </a:endParaRPr>
          </a:p>
        </p:txBody>
      </p:sp>
      <p:pic>
        <p:nvPicPr>
          <p:cNvPr id="5" name="Picture 4">
            <a:extLst>
              <a:ext uri="{FF2B5EF4-FFF2-40B4-BE49-F238E27FC236}">
                <a16:creationId xmlns:a16="http://schemas.microsoft.com/office/drawing/2014/main" id="{E70E1DF5-CF04-4542-9131-68CFBE7076D7}"/>
              </a:ext>
            </a:extLst>
          </p:cNvPr>
          <p:cNvPicPr>
            <a:picLocks noChangeAspect="1"/>
          </p:cNvPicPr>
          <p:nvPr/>
        </p:nvPicPr>
        <p:blipFill>
          <a:blip r:embed="rId3"/>
          <a:stretch>
            <a:fillRect/>
          </a:stretch>
        </p:blipFill>
        <p:spPr>
          <a:xfrm>
            <a:off x="1121790" y="2151788"/>
            <a:ext cx="6922844" cy="3461422"/>
          </a:xfrm>
          <a:prstGeom prst="rect">
            <a:avLst/>
          </a:prstGeom>
        </p:spPr>
      </p:pic>
    </p:spTree>
    <p:extLst>
      <p:ext uri="{BB962C8B-B14F-4D97-AF65-F5344CB8AC3E}">
        <p14:creationId xmlns:p14="http://schemas.microsoft.com/office/powerpoint/2010/main" val="4221374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re 1"/>
          <p:cNvSpPr>
            <a:spLocks noGrp="1"/>
          </p:cNvSpPr>
          <p:nvPr>
            <p:ph type="title"/>
          </p:nvPr>
        </p:nvSpPr>
        <p:spPr/>
        <p:txBody>
          <a:bodyPr/>
          <a:lstStyle/>
          <a:p>
            <a:r>
              <a:rPr lang="fr-CA">
                <a:latin typeface="Arial" pitchFamily="34" charset="0"/>
              </a:rPr>
              <a:t>Apprentissage actif par </a:t>
            </a:r>
            <a:br>
              <a:rPr lang="fr-CA">
                <a:latin typeface="Arial" pitchFamily="34" charset="0"/>
              </a:rPr>
            </a:br>
            <a:r>
              <a:rPr lang="fr-CA">
                <a:latin typeface="Arial" pitchFamily="34" charset="0"/>
              </a:rPr>
              <a:t>différence temporelle </a:t>
            </a:r>
          </a:p>
        </p:txBody>
      </p:sp>
      <p:sp>
        <p:nvSpPr>
          <p:cNvPr id="76802" name="Espace réservé du contenu 2"/>
          <p:cNvSpPr>
            <a:spLocks noGrp="1"/>
          </p:cNvSpPr>
          <p:nvPr>
            <p:ph idx="1"/>
          </p:nvPr>
        </p:nvSpPr>
        <p:spPr/>
        <p:txBody>
          <a:bodyPr/>
          <a:lstStyle/>
          <a:p>
            <a:r>
              <a:rPr lang="fr-CA" dirty="0"/>
              <a:t>Dans le cas de l</a:t>
            </a:r>
            <a:r>
              <a:rPr lang="fr-CA" altLang="fr-FR" dirty="0"/>
              <a:t>’</a:t>
            </a:r>
            <a:r>
              <a:rPr lang="fr-CA" dirty="0"/>
              <a:t>apprentissage actif TD, la règle de mise à jour demeure la même que dans le cas de l’apprentissage passif</a:t>
            </a:r>
          </a:p>
          <a:p>
            <a:endParaRPr lang="fr-CA" dirty="0"/>
          </a:p>
          <a:p>
            <a:pPr marL="0" indent="0">
              <a:buNone/>
            </a:pPr>
            <a:r>
              <a:rPr lang="en-US" i="1" dirty="0"/>
              <a:t>                             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a:t>
            </a:r>
            <a:r>
              <a:rPr lang="en-US" i="1" dirty="0"/>
              <a:t>s</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endParaRPr lang="fr-CA" dirty="0"/>
          </a:p>
          <a:p>
            <a:endParaRPr lang="fr-CA" dirty="0"/>
          </a:p>
          <a:p>
            <a:endParaRPr lang="fr-CA" altLang="ja-JP" dirty="0"/>
          </a:p>
          <a:p>
            <a:r>
              <a:rPr lang="fr-CA" altLang="ja-JP" dirty="0"/>
              <a:t>La différence entre TD passif et TD </a:t>
            </a:r>
            <a:r>
              <a:rPr lang="en-CA" altLang="ja-JP" dirty="0" err="1"/>
              <a:t>actif</a:t>
            </a:r>
            <a:r>
              <a:rPr lang="en-CA" altLang="ja-JP" dirty="0"/>
              <a:t> </a:t>
            </a:r>
            <a:r>
              <a:rPr lang="en-CA" altLang="ja-JP" dirty="0" err="1"/>
              <a:t>est</a:t>
            </a:r>
            <a:r>
              <a:rPr lang="en-CA" altLang="ja-JP" dirty="0"/>
              <a:t> au </a:t>
            </a:r>
            <a:r>
              <a:rPr lang="en-CA" altLang="ja-JP" dirty="0" err="1"/>
              <a:t>niveau</a:t>
            </a:r>
            <a:r>
              <a:rPr lang="en-CA" altLang="ja-JP" dirty="0"/>
              <a:t> du </a:t>
            </a:r>
            <a:r>
              <a:rPr lang="en-CA" altLang="ja-JP" dirty="0" err="1"/>
              <a:t>choix</a:t>
            </a:r>
            <a:r>
              <a:rPr lang="en-CA" altLang="ja-JP" dirty="0"/>
              <a:t> de </a:t>
            </a:r>
            <a:r>
              <a:rPr lang="en-CA" altLang="ja-JP" dirty="0" err="1"/>
              <a:t>l’action</a:t>
            </a:r>
            <a:r>
              <a:rPr lang="en-CA" altLang="ja-JP" dirty="0"/>
              <a:t>.</a:t>
            </a:r>
          </a:p>
          <a:p>
            <a:endParaRPr lang="en-CA" altLang="ja-JP" dirty="0"/>
          </a:p>
          <a:p>
            <a:pPr lvl="1"/>
            <a:r>
              <a:rPr lang="en-CA" altLang="ja-JP" dirty="0"/>
              <a:t>Pour </a:t>
            </a:r>
            <a:r>
              <a:rPr lang="en-CA" altLang="ja-JP" dirty="0" err="1"/>
              <a:t>choisir</a:t>
            </a:r>
            <a:r>
              <a:rPr lang="en-CA" altLang="ja-JP" dirty="0"/>
              <a:t> </a:t>
            </a:r>
            <a:r>
              <a:rPr lang="en-CA" altLang="ja-JP" dirty="0" err="1"/>
              <a:t>l’action</a:t>
            </a:r>
            <a:r>
              <a:rPr lang="en-CA" altLang="ja-JP" dirty="0"/>
              <a:t>, </a:t>
            </a:r>
            <a:r>
              <a:rPr lang="en-CA" altLang="ja-JP" dirty="0" err="1"/>
              <a:t>l’agent</a:t>
            </a:r>
            <a:r>
              <a:rPr lang="en-CA" altLang="ja-JP" dirty="0"/>
              <a:t> TD </a:t>
            </a:r>
            <a:r>
              <a:rPr lang="en-CA" altLang="ja-JP" dirty="0" err="1"/>
              <a:t>devra</a:t>
            </a:r>
            <a:r>
              <a:rPr lang="en-CA" altLang="ja-JP" dirty="0"/>
              <a:t> </a:t>
            </a:r>
            <a:r>
              <a:rPr lang="en-CA" altLang="ja-JP" dirty="0" err="1"/>
              <a:t>apprendre</a:t>
            </a:r>
            <a:r>
              <a:rPr lang="en-CA" altLang="ja-JP" dirty="0"/>
              <a:t> le </a:t>
            </a:r>
            <a:r>
              <a:rPr lang="en-CA" altLang="ja-JP" dirty="0" err="1"/>
              <a:t>modèle</a:t>
            </a:r>
            <a:r>
              <a:rPr lang="en-CA" altLang="ja-JP" dirty="0"/>
              <a:t> P(s’|</a:t>
            </a:r>
            <a:r>
              <a:rPr lang="en-CA" altLang="ja-JP" dirty="0" err="1"/>
              <a:t>s,a</a:t>
            </a:r>
            <a:r>
              <a:rPr lang="en-CA" altLang="ja-JP" dirty="0"/>
              <a:t>).</a:t>
            </a:r>
          </a:p>
          <a:p>
            <a:pPr lvl="1"/>
            <a:r>
              <a:rPr lang="fr-CA" altLang="ja-JP" dirty="0"/>
              <a:t>L’apprentissage du modèle se fait comme pour l’agent PDA actif.</a:t>
            </a:r>
            <a:endParaRPr lang="en-US" altLang="ja-JP" dirty="0"/>
          </a:p>
          <a:p>
            <a:endParaRPr lang="en-US" altLang="ja-JP" dirty="0"/>
          </a:p>
        </p:txBody>
      </p:sp>
      <p:sp>
        <p:nvSpPr>
          <p:cNvPr id="7680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680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861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6A0997A-EE16-469C-A7F7-723CFAF0AE31}" type="slidenum">
              <a:rPr lang="en-US" altLang="ko-KR" sz="1400">
                <a:latin typeface="Calibri" pitchFamily="34" charset="0"/>
              </a:rPr>
              <a:pPr eaLnBrk="1" hangingPunct="1"/>
              <a:t>63</a:t>
            </a:fld>
            <a:endParaRPr lang="en-US" altLang="ko-KR" sz="1400">
              <a:latin typeface="Calibri"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7826" name="Espace réservé du contenu 2"/>
          <p:cNvSpPr>
            <a:spLocks noGrp="1"/>
          </p:cNvSpPr>
          <p:nvPr>
            <p:ph idx="1"/>
          </p:nvPr>
        </p:nvSpPr>
        <p:spPr/>
        <p:txBody>
          <a:bodyPr/>
          <a:lstStyle/>
          <a:p>
            <a:r>
              <a:rPr lang="fr-CA" dirty="0"/>
              <a:t>Il existe une variante de la méthode TD, nommée </a:t>
            </a:r>
            <a:r>
              <a:rPr lang="fr-CA" altLang="ja-JP" b="1" i="1" dirty="0" err="1"/>
              <a:t>Q-learning</a:t>
            </a:r>
            <a:r>
              <a:rPr lang="fr-CA" altLang="ja-JP" dirty="0"/>
              <a:t>, qui apprend la </a:t>
            </a:r>
            <a:r>
              <a:rPr lang="fr-CA" b="1" dirty="0"/>
              <a:t>fonction action-valeur </a:t>
            </a:r>
            <a:r>
              <a:rPr lang="fr-CA" i="1" dirty="0"/>
              <a:t>Q</a:t>
            </a:r>
            <a:r>
              <a:rPr lang="fr-CA" dirty="0"/>
              <a:t>(</a:t>
            </a:r>
            <a:r>
              <a:rPr lang="fr-CA" i="1" dirty="0" err="1"/>
              <a:t>s</a:t>
            </a:r>
            <a:r>
              <a:rPr lang="fr-CA" dirty="0" err="1"/>
              <a:t>,</a:t>
            </a:r>
            <a:r>
              <a:rPr lang="fr-CA" i="1" dirty="0" err="1"/>
              <a:t>a</a:t>
            </a:r>
            <a:r>
              <a:rPr lang="fr-CA" dirty="0"/>
              <a:t>)</a:t>
            </a:r>
          </a:p>
          <a:p>
            <a:pPr marL="0" indent="0">
              <a:buNone/>
            </a:pPr>
            <a:endParaRPr lang="fr-CA" dirty="0"/>
          </a:p>
          <a:p>
            <a:pPr lvl="1"/>
            <a:r>
              <a:rPr lang="fr-CA" altLang="ja-JP" dirty="0"/>
              <a:t>on n’apprend plus </a:t>
            </a:r>
            <a:r>
              <a:rPr lang="fr-CA" altLang="ja-JP" i="1" dirty="0"/>
              <a:t>U(s</a:t>
            </a:r>
            <a:r>
              <a:rPr lang="fr-CA" altLang="ja-JP" dirty="0"/>
              <a:t>), soit la somme espérée des renforcements </a:t>
            </a:r>
            <a:br>
              <a:rPr lang="fr-CA" altLang="ja-JP" dirty="0"/>
            </a:br>
            <a:r>
              <a:rPr lang="fr-CA" altLang="ja-JP" dirty="0"/>
              <a:t>à partir de </a:t>
            </a:r>
            <a:r>
              <a:rPr lang="fr-CA" altLang="ja-JP" i="1" dirty="0"/>
              <a:t>s</a:t>
            </a:r>
            <a:r>
              <a:rPr lang="fr-CA" altLang="ja-JP" dirty="0"/>
              <a:t> jusqu’à la fin pour la politique optimale</a:t>
            </a:r>
          </a:p>
          <a:p>
            <a:pPr marL="457200" lvl="1" indent="0">
              <a:buNone/>
            </a:pPr>
            <a:endParaRPr lang="fr-CA" altLang="ja-JP" dirty="0"/>
          </a:p>
          <a:p>
            <a:pPr lvl="1"/>
            <a:r>
              <a:rPr lang="fr-CA" altLang="ja-JP" dirty="0"/>
              <a:t>on apprend plutôt </a:t>
            </a:r>
            <a:r>
              <a:rPr lang="fr-CA" i="1" dirty="0"/>
              <a:t>Q</a:t>
            </a:r>
            <a:r>
              <a:rPr lang="fr-CA" dirty="0"/>
              <a:t>(</a:t>
            </a:r>
            <a:r>
              <a:rPr lang="fr-CA" i="1" dirty="0" err="1"/>
              <a:t>s</a:t>
            </a:r>
            <a:r>
              <a:rPr lang="fr-CA" dirty="0" err="1"/>
              <a:t>,</a:t>
            </a:r>
            <a:r>
              <a:rPr lang="fr-CA" i="1" dirty="0" err="1"/>
              <a:t>a</a:t>
            </a:r>
            <a:r>
              <a:rPr lang="fr-CA" dirty="0"/>
              <a:t>), soit la somme espérée des renforcements </a:t>
            </a:r>
            <a:br>
              <a:rPr lang="fr-CA" dirty="0"/>
            </a:br>
            <a:r>
              <a:rPr lang="fr-CA" dirty="0"/>
              <a:t>à partir de </a:t>
            </a:r>
            <a:r>
              <a:rPr lang="fr-CA" i="1" dirty="0"/>
              <a:t>s</a:t>
            </a:r>
            <a:r>
              <a:rPr lang="fr-CA" dirty="0"/>
              <a:t> </a:t>
            </a:r>
            <a:r>
              <a:rPr lang="fr-CA" b="1" dirty="0"/>
              <a:t>et l</a:t>
            </a:r>
            <a:r>
              <a:rPr lang="fr-CA" altLang="fr-FR" b="1" dirty="0"/>
              <a:t>’</a:t>
            </a:r>
            <a:r>
              <a:rPr lang="fr-CA" b="1" dirty="0"/>
              <a:t>exécution de </a:t>
            </a:r>
            <a:r>
              <a:rPr lang="fr-CA" b="1" i="1" dirty="0"/>
              <a:t>a</a:t>
            </a:r>
            <a:r>
              <a:rPr lang="fr-CA" dirty="0"/>
              <a:t>, jusqu</a:t>
            </a:r>
            <a:r>
              <a:rPr lang="fr-CA" altLang="fr-FR" dirty="0"/>
              <a:t>’</a:t>
            </a:r>
            <a:r>
              <a:rPr lang="fr-CA" dirty="0"/>
              <a:t>à la fin pour la politique optimale</a:t>
            </a:r>
          </a:p>
          <a:p>
            <a:pPr marL="457200" lvl="1" indent="0">
              <a:buNone/>
            </a:pPr>
            <a:endParaRPr lang="fr-CA" dirty="0"/>
          </a:p>
          <a:p>
            <a:pPr lvl="1"/>
            <a:r>
              <a:rPr lang="fr-CA" dirty="0"/>
              <a:t>le lien entre </a:t>
            </a:r>
            <a:r>
              <a:rPr lang="fr-CA" i="1" dirty="0"/>
              <a:t>Q</a:t>
            </a:r>
            <a:r>
              <a:rPr lang="fr-CA" dirty="0"/>
              <a:t>(</a:t>
            </a:r>
            <a:r>
              <a:rPr lang="fr-CA" i="1" dirty="0" err="1"/>
              <a:t>s</a:t>
            </a:r>
            <a:r>
              <a:rPr lang="fr-CA" dirty="0" err="1"/>
              <a:t>,</a:t>
            </a:r>
            <a:r>
              <a:rPr lang="fr-CA" i="1" dirty="0" err="1"/>
              <a:t>a</a:t>
            </a:r>
            <a:r>
              <a:rPr lang="fr-CA" dirty="0"/>
              <a:t>) et </a:t>
            </a:r>
            <a:r>
              <a:rPr lang="fr-CA" i="1" dirty="0"/>
              <a:t>U(s</a:t>
            </a:r>
            <a:r>
              <a:rPr lang="fr-CA" dirty="0"/>
              <a:t>) est que </a:t>
            </a:r>
            <a:r>
              <a:rPr lang="fr-CA" i="1" dirty="0"/>
              <a:t>U(s</a:t>
            </a:r>
            <a:r>
              <a:rPr lang="fr-CA" dirty="0"/>
              <a:t>) = max </a:t>
            </a:r>
            <a:r>
              <a:rPr lang="fr-CA" i="1" dirty="0"/>
              <a:t>Q</a:t>
            </a:r>
            <a:r>
              <a:rPr lang="fr-CA" dirty="0"/>
              <a:t>(</a:t>
            </a:r>
            <a:r>
              <a:rPr lang="fr-CA" i="1" dirty="0" err="1"/>
              <a:t>s</a:t>
            </a:r>
            <a:r>
              <a:rPr lang="fr-CA" dirty="0" err="1"/>
              <a:t>,</a:t>
            </a:r>
            <a:r>
              <a:rPr lang="fr-CA" i="1" dirty="0" err="1"/>
              <a:t>a</a:t>
            </a:r>
            <a:r>
              <a:rPr lang="fr-CA" dirty="0"/>
              <a:t>)</a:t>
            </a:r>
          </a:p>
          <a:p>
            <a:pPr lvl="1"/>
            <a:endParaRPr lang="fr-CA" altLang="ja-JP" dirty="0"/>
          </a:p>
          <a:p>
            <a:r>
              <a:rPr lang="fr-CA" altLang="ja-JP" dirty="0"/>
              <a:t>Le plan de l’agent est alors </a:t>
            </a:r>
            <a:r>
              <a:rPr lang="fr-FR" dirty="0"/>
              <a:t> π(s) = </a:t>
            </a:r>
            <a:r>
              <a:rPr lang="fr-FR" dirty="0" err="1"/>
              <a:t>argmax</a:t>
            </a:r>
            <a:r>
              <a:rPr lang="fr-FR" dirty="0"/>
              <a:t> </a:t>
            </a:r>
            <a:r>
              <a:rPr lang="fr-CA" i="1" dirty="0"/>
              <a:t>Q</a:t>
            </a:r>
            <a:r>
              <a:rPr lang="fr-CA" dirty="0"/>
              <a:t>(</a:t>
            </a:r>
            <a:r>
              <a:rPr lang="fr-CA" i="1" dirty="0" err="1"/>
              <a:t>s</a:t>
            </a:r>
            <a:r>
              <a:rPr lang="fr-CA" dirty="0" err="1"/>
              <a:t>,</a:t>
            </a:r>
            <a:r>
              <a:rPr lang="fr-CA" i="1" dirty="0" err="1"/>
              <a:t>a</a:t>
            </a:r>
            <a:r>
              <a:rPr lang="fr-CA" dirty="0"/>
              <a:t>)</a:t>
            </a:r>
          </a:p>
          <a:p>
            <a:r>
              <a:rPr lang="fr-CA" dirty="0"/>
              <a:t>L’avantage par rapport à TD actif est que pour le choix de l’action, on n’a plus besoin d’apprendre le modèle!</a:t>
            </a:r>
          </a:p>
          <a:p>
            <a:pPr marL="457200" lvl="1" indent="0">
              <a:buNone/>
            </a:pPr>
            <a:endParaRPr lang="fr-CA" altLang="ja-JP" dirty="0"/>
          </a:p>
        </p:txBody>
      </p:sp>
      <p:sp>
        <p:nvSpPr>
          <p:cNvPr id="778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78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963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CB0DAE2-4492-485C-B325-C8D2873BEB20}" type="slidenum">
              <a:rPr lang="en-US" altLang="ko-KR" sz="1400">
                <a:latin typeface="Calibri" pitchFamily="34" charset="0"/>
              </a:rPr>
              <a:pPr eaLnBrk="1" hangingPunct="1"/>
              <a:t>64</a:t>
            </a:fld>
            <a:endParaRPr lang="en-US" altLang="ko-KR" sz="1400">
              <a:latin typeface="Calibri" pitchFamily="34" charset="0"/>
            </a:endParaRPr>
          </a:p>
        </p:txBody>
      </p:sp>
      <p:sp>
        <p:nvSpPr>
          <p:cNvPr id="13" name="ZoneTexte 12"/>
          <p:cNvSpPr txBox="1"/>
          <p:nvPr/>
        </p:nvSpPr>
        <p:spPr>
          <a:xfrm>
            <a:off x="4644008" y="5373216"/>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
        <p:nvSpPr>
          <p:cNvPr id="8" name="ZoneTexte 12"/>
          <p:cNvSpPr txBox="1"/>
          <p:nvPr/>
        </p:nvSpPr>
        <p:spPr>
          <a:xfrm>
            <a:off x="5148064" y="4653682"/>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a:xfrm>
            <a:off x="457200" y="274638"/>
            <a:ext cx="8229600" cy="710882"/>
          </a:xfrm>
        </p:spPr>
        <p:txBody>
          <a:bodyPr/>
          <a:lstStyle/>
          <a:p>
            <a:r>
              <a:rPr lang="fr-CA" dirty="0">
                <a:latin typeface="Arial" pitchFamily="34" charset="0"/>
              </a:rPr>
              <a:t>Apprentissage actif avec Q-</a:t>
            </a:r>
            <a:r>
              <a:rPr lang="fr-CA" dirty="0" err="1">
                <a:latin typeface="Arial" pitchFamily="34" charset="0"/>
              </a:rPr>
              <a:t>learning</a:t>
            </a:r>
            <a:endParaRPr lang="fr-CA" dirty="0">
              <a:latin typeface="Arial" pitchFamily="34" charset="0"/>
            </a:endParaRPr>
          </a:p>
        </p:txBody>
      </p:sp>
      <p:sp>
        <p:nvSpPr>
          <p:cNvPr id="78850" name="Espace réservé du contenu 2"/>
          <p:cNvSpPr>
            <a:spLocks noGrp="1"/>
          </p:cNvSpPr>
          <p:nvPr>
            <p:ph idx="1"/>
          </p:nvPr>
        </p:nvSpPr>
        <p:spPr>
          <a:xfrm>
            <a:off x="403224" y="1119785"/>
            <a:ext cx="8740775" cy="5319115"/>
          </a:xfrm>
        </p:spPr>
        <p:txBody>
          <a:bodyPr/>
          <a:lstStyle/>
          <a:p>
            <a:r>
              <a:rPr lang="fr-CA" dirty="0"/>
              <a:t>Selon la définition de </a:t>
            </a:r>
            <a:r>
              <a:rPr lang="fr-CA" altLang="ja-JP" i="1" dirty="0"/>
              <a:t>Q</a:t>
            </a:r>
            <a:r>
              <a:rPr lang="fr-CA" dirty="0"/>
              <a:t>(</a:t>
            </a:r>
            <a:r>
              <a:rPr lang="fr-CA" i="1" dirty="0" err="1"/>
              <a:t>s,a</a:t>
            </a:r>
            <a:r>
              <a:rPr lang="fr-CA" dirty="0"/>
              <a:t>), on a </a:t>
            </a:r>
            <a:br>
              <a:rPr lang="fr-CA" dirty="0"/>
            </a:br>
            <a:br>
              <a:rPr lang="fr-CA" altLang="ja-JP" dirty="0"/>
            </a:br>
            <a:r>
              <a:rPr lang="fr-CA" altLang="ja-JP" dirty="0"/>
              <a:t>			</a:t>
            </a:r>
            <a:r>
              <a:rPr lang="fr-CA" altLang="ja-JP" i="1" dirty="0"/>
              <a:t>Q</a:t>
            </a:r>
            <a:r>
              <a:rPr lang="fr-CA" dirty="0"/>
              <a:t>(</a:t>
            </a:r>
            <a:r>
              <a:rPr lang="fr-CA" i="1" dirty="0" err="1"/>
              <a:t>s,a</a:t>
            </a:r>
            <a:r>
              <a:rPr lang="fr-CA" dirty="0"/>
              <a:t>) = </a:t>
            </a:r>
            <a:endParaRPr lang="fr-CA" altLang="ja-JP" dirty="0"/>
          </a:p>
          <a:p>
            <a:endParaRPr lang="fr-CA" dirty="0"/>
          </a:p>
          <a:p>
            <a:r>
              <a:rPr lang="fr-CA" dirty="0"/>
              <a:t>Comme pour l</a:t>
            </a:r>
            <a:r>
              <a:rPr lang="fr-CA" altLang="fr-FR" dirty="0"/>
              <a:t>’</a:t>
            </a:r>
            <a:r>
              <a:rPr lang="fr-CA" dirty="0"/>
              <a:t>approche TD, on traduit cette équation en la mise à jour de Q-Learning (</a:t>
            </a:r>
            <a:r>
              <a:rPr lang="fr-CA" i="1" dirty="0"/>
              <a:t>off-</a:t>
            </a:r>
            <a:r>
              <a:rPr lang="fr-CA" i="1" dirty="0" err="1"/>
              <a:t>policy</a:t>
            </a:r>
            <a:r>
              <a:rPr lang="fr-CA" i="1" dirty="0"/>
              <a:t> </a:t>
            </a:r>
            <a:r>
              <a:rPr lang="fr-CA" i="1" dirty="0" err="1"/>
              <a:t>learning</a:t>
            </a:r>
            <a:r>
              <a:rPr lang="fr-CA" dirty="0"/>
              <a:t>)</a:t>
            </a:r>
          </a:p>
          <a:p>
            <a:pPr marL="0" indent="0">
              <a:buNone/>
            </a:pPr>
            <a:br>
              <a:rPr lang="fr-CA" b="1" i="1" dirty="0"/>
            </a:br>
            <a:r>
              <a:rPr lang="fr-CA" b="1" i="1" dirty="0"/>
              <a:t>			</a:t>
            </a:r>
            <a:r>
              <a:rPr lang="fr-CA" i="1" dirty="0"/>
              <a:t>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max </a:t>
            </a:r>
            <a:r>
              <a:rPr lang="fr-CA" i="1" dirty="0"/>
              <a:t>Q</a:t>
            </a:r>
            <a:r>
              <a:rPr lang="fr-CA" dirty="0"/>
              <a:t>(</a:t>
            </a:r>
            <a:r>
              <a:rPr lang="fr-CA" i="1" dirty="0"/>
              <a:t>s</a:t>
            </a:r>
            <a:r>
              <a:rPr lang="fr-CA" altLang="fr-FR" i="1" dirty="0"/>
              <a:t>’</a:t>
            </a:r>
            <a:r>
              <a:rPr lang="fr-CA" altLang="ja-JP" dirty="0"/>
              <a:t>,</a:t>
            </a:r>
            <a:r>
              <a:rPr lang="fr-CA" altLang="ja-JP" i="1" dirty="0"/>
              <a:t>a</a:t>
            </a:r>
            <a:r>
              <a:rPr lang="fr-CA" altLang="fr-FR" i="1" dirty="0"/>
              <a:t>’</a:t>
            </a:r>
            <a:r>
              <a:rPr lang="fr-CA" altLang="ja-JP" dirty="0"/>
              <a:t>) – </a:t>
            </a:r>
            <a:r>
              <a:rPr lang="fr-CA" altLang="ja-JP" i="1" dirty="0"/>
              <a:t>Q</a:t>
            </a:r>
            <a:r>
              <a:rPr lang="fr-CA" altLang="ja-JP" dirty="0"/>
              <a:t>(</a:t>
            </a:r>
            <a:r>
              <a:rPr lang="fr-CA" altLang="ja-JP" i="1" dirty="0" err="1"/>
              <a:t>s,a</a:t>
            </a:r>
            <a:r>
              <a:rPr lang="fr-CA" altLang="ja-JP" dirty="0"/>
              <a:t>) )</a:t>
            </a:r>
          </a:p>
          <a:p>
            <a:endParaRPr lang="fr-CA" dirty="0"/>
          </a:p>
          <a:p>
            <a:r>
              <a:rPr lang="fr-CA" dirty="0"/>
              <a:t>On voit la similarité avec l</a:t>
            </a:r>
            <a:r>
              <a:rPr lang="fr-CA" altLang="fr-FR" dirty="0"/>
              <a:t>’</a:t>
            </a:r>
            <a:r>
              <a:rPr lang="fr-CA" dirty="0"/>
              <a:t>approche TD initiale</a:t>
            </a:r>
            <a:br>
              <a:rPr lang="fr-CA" dirty="0"/>
            </a:br>
            <a:br>
              <a:rPr lang="fr-CA" dirty="0"/>
            </a:br>
            <a:r>
              <a:rPr lang="fr-CA" dirty="0"/>
              <a:t>			    </a:t>
            </a:r>
            <a:r>
              <a:rPr lang="fr-CA" i="1" dirty="0"/>
              <a:t>U(s</a:t>
            </a:r>
            <a:r>
              <a:rPr lang="fr-CA" dirty="0"/>
              <a:t>) </a:t>
            </a:r>
            <a:r>
              <a:rPr lang="fr-CA" dirty="0">
                <a:sym typeface="Symbol" pitchFamily="18" charset="2"/>
              </a:rPr>
              <a:t></a:t>
            </a:r>
            <a:r>
              <a:rPr lang="fr-CA" dirty="0"/>
              <a:t> </a:t>
            </a:r>
            <a:r>
              <a:rPr lang="fr-CA" i="1" dirty="0"/>
              <a:t>U(s</a:t>
            </a:r>
            <a:r>
              <a:rPr lang="fr-CA" dirty="0"/>
              <a:t>) + α ( </a:t>
            </a:r>
            <a:r>
              <a:rPr lang="fr-CA" i="1" dirty="0"/>
              <a:t>R</a:t>
            </a:r>
            <a:r>
              <a:rPr lang="fr-CA" dirty="0"/>
              <a:t>(</a:t>
            </a:r>
            <a:r>
              <a:rPr lang="fr-CA" i="1" dirty="0"/>
              <a:t>s</a:t>
            </a:r>
            <a:r>
              <a:rPr lang="fr-CA" dirty="0"/>
              <a:t>) + γ </a:t>
            </a:r>
            <a:r>
              <a:rPr lang="fr-CA" i="1" dirty="0"/>
              <a:t>U(s</a:t>
            </a:r>
            <a:r>
              <a:rPr lang="fr-CA" altLang="fr-FR" i="1" dirty="0"/>
              <a:t>’</a:t>
            </a:r>
            <a:r>
              <a:rPr lang="fr-CA" altLang="ja-JP" dirty="0"/>
              <a:t>) – </a:t>
            </a:r>
            <a:r>
              <a:rPr lang="fr-CA" altLang="ja-JP" i="1" dirty="0"/>
              <a:t>U(s</a:t>
            </a:r>
            <a:r>
              <a:rPr lang="fr-CA" altLang="ja-JP" dirty="0"/>
              <a:t>) )</a:t>
            </a:r>
          </a:p>
          <a:p>
            <a:endParaRPr lang="fr-CA" dirty="0"/>
          </a:p>
          <a:p>
            <a:r>
              <a:rPr lang="fr-CA" dirty="0"/>
              <a:t>Q-Learning a un “cousin” appelé SARSA (</a:t>
            </a:r>
            <a:r>
              <a:rPr lang="fr-CA" i="1" dirty="0"/>
              <a:t>on-</a:t>
            </a:r>
            <a:r>
              <a:rPr lang="fr-CA" i="1" dirty="0" err="1"/>
              <a:t>policy</a:t>
            </a:r>
            <a:r>
              <a:rPr lang="fr-CA" i="1" dirty="0"/>
              <a:t> </a:t>
            </a:r>
            <a:r>
              <a:rPr lang="fr-CA" i="1" dirty="0" err="1"/>
              <a:t>learning</a:t>
            </a:r>
            <a:r>
              <a:rPr lang="fr-CA" dirty="0"/>
              <a:t>)</a:t>
            </a:r>
          </a:p>
          <a:p>
            <a:pPr marL="0" indent="0">
              <a:spcBef>
                <a:spcPts val="1000"/>
              </a:spcBef>
              <a:buNone/>
            </a:pPr>
            <a:r>
              <a:rPr lang="fr-CA" i="1" dirty="0"/>
              <a:t>            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a:t>
            </a:r>
            <a:r>
              <a:rPr lang="fr-CA" i="1" dirty="0">
                <a:solidFill>
                  <a:srgbClr val="FF0000"/>
                </a:solidFill>
              </a:rPr>
              <a:t>Q</a:t>
            </a:r>
            <a:r>
              <a:rPr lang="fr-CA" dirty="0">
                <a:solidFill>
                  <a:srgbClr val="FF0000"/>
                </a:solidFill>
              </a:rPr>
              <a:t>(</a:t>
            </a:r>
            <a:r>
              <a:rPr lang="fr-CA" i="1" dirty="0">
                <a:solidFill>
                  <a:srgbClr val="FF0000"/>
                </a:solidFill>
              </a:rPr>
              <a:t>s</a:t>
            </a:r>
            <a:r>
              <a:rPr lang="fr-CA" altLang="fr-FR" i="1" dirty="0">
                <a:solidFill>
                  <a:srgbClr val="FF0000"/>
                </a:solidFill>
              </a:rPr>
              <a:t>’</a:t>
            </a:r>
            <a:r>
              <a:rPr lang="fr-CA" altLang="ja-JP" dirty="0">
                <a:solidFill>
                  <a:srgbClr val="FF0000"/>
                </a:solidFill>
              </a:rPr>
              <a:t>,</a:t>
            </a:r>
            <a:r>
              <a:rPr lang="fr-CA" altLang="ja-JP" i="1" dirty="0">
                <a:solidFill>
                  <a:srgbClr val="FF0000"/>
                </a:solidFill>
              </a:rPr>
              <a:t>a</a:t>
            </a:r>
            <a:r>
              <a:rPr lang="fr-CA" altLang="fr-FR" i="1" dirty="0">
                <a:solidFill>
                  <a:srgbClr val="FF0000"/>
                </a:solidFill>
              </a:rPr>
              <a:t>’</a:t>
            </a:r>
            <a:r>
              <a:rPr lang="fr-CA" altLang="ja-JP" dirty="0">
                <a:solidFill>
                  <a:srgbClr val="FF0000"/>
                </a:solidFill>
              </a:rPr>
              <a:t>) </a:t>
            </a:r>
            <a:r>
              <a:rPr lang="fr-CA" altLang="ja-JP" dirty="0"/>
              <a:t>– </a:t>
            </a:r>
            <a:r>
              <a:rPr lang="fr-CA" altLang="ja-JP" i="1" dirty="0"/>
              <a:t>Q</a:t>
            </a:r>
            <a:r>
              <a:rPr lang="fr-CA" altLang="ja-JP" dirty="0"/>
              <a:t>(</a:t>
            </a:r>
            <a:r>
              <a:rPr lang="fr-CA" altLang="ja-JP" i="1" dirty="0" err="1"/>
              <a:t>s,a</a:t>
            </a:r>
            <a:r>
              <a:rPr lang="fr-CA" altLang="ja-JP" dirty="0"/>
              <a:t>) )</a:t>
            </a:r>
          </a:p>
          <a:p>
            <a:pPr marL="0" indent="0">
              <a:buNone/>
            </a:pPr>
            <a:endParaRPr lang="fr-CA" altLang="ja-JP" dirty="0"/>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65</a:t>
            </a:fld>
            <a:endParaRPr lang="en-US" altLang="ko-KR" sz="1400">
              <a:latin typeface="Calibri" pitchFamily="34" charset="0"/>
            </a:endParaRPr>
          </a:p>
        </p:txBody>
      </p:sp>
      <p:sp>
        <p:nvSpPr>
          <p:cNvPr id="10" name="ZoneTexte 9"/>
          <p:cNvSpPr txBox="1"/>
          <p:nvPr/>
        </p:nvSpPr>
        <p:spPr>
          <a:xfrm>
            <a:off x="5280634" y="3692365"/>
            <a:ext cx="337846" cy="338554"/>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a</a:t>
            </a:r>
            <a:r>
              <a:rPr lang="fr-CA" altLang="fr-FR" sz="1600" dirty="0">
                <a:latin typeface="Calibri" pitchFamily="34" charset="0"/>
              </a:rPr>
              <a:t>’</a:t>
            </a:r>
            <a:endParaRPr lang="fr-CA" sz="1600" dirty="0">
              <a:latin typeface="Calibri" pitchFamily="34" charset="0"/>
            </a:endParaRPr>
          </a:p>
        </p:txBody>
      </p:sp>
      <p:grpSp>
        <p:nvGrpSpPr>
          <p:cNvPr id="9" name="Group 8">
            <a:extLst>
              <a:ext uri="{FF2B5EF4-FFF2-40B4-BE49-F238E27FC236}">
                <a16:creationId xmlns:a16="http://schemas.microsoft.com/office/drawing/2014/main" id="{2D618F3B-6E75-41B1-AC30-98F7B69DAA6A}"/>
              </a:ext>
            </a:extLst>
          </p:cNvPr>
          <p:cNvGrpSpPr/>
          <p:nvPr/>
        </p:nvGrpSpPr>
        <p:grpSpPr>
          <a:xfrm>
            <a:off x="1850058" y="1716043"/>
            <a:ext cx="5542309" cy="601066"/>
            <a:chOff x="1112730" y="2878145"/>
            <a:chExt cx="5350700" cy="601066"/>
          </a:xfrm>
        </p:grpSpPr>
        <p:sp>
          <p:nvSpPr>
            <p:cNvPr id="11" name="Rectangle 4">
              <a:extLst>
                <a:ext uri="{FF2B5EF4-FFF2-40B4-BE49-F238E27FC236}">
                  <a16:creationId xmlns:a16="http://schemas.microsoft.com/office/drawing/2014/main" id="{2C93C428-2E0D-40B6-BCEA-24481E19BF59}"/>
                </a:ext>
              </a:extLst>
            </p:cNvPr>
            <p:cNvSpPr txBox="1">
              <a:spLocks noChangeArrowheads="1"/>
            </p:cNvSpPr>
            <p:nvPr/>
          </p:nvSpPr>
          <p:spPr bwMode="auto">
            <a:xfrm>
              <a:off x="1112730" y="2878145"/>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i="1" dirty="0"/>
                <a:t>               </a:t>
              </a:r>
              <a:r>
                <a:rPr lang="en-US" altLang="ja-JP" sz="2400" dirty="0"/>
                <a:t>Σ</a:t>
              </a:r>
              <a:r>
                <a:rPr lang="en-US" altLang="ja-JP" dirty="0"/>
                <a:t>     </a:t>
              </a:r>
              <a:r>
                <a:rPr lang="en-US" altLang="ja-JP" i="1" dirty="0"/>
                <a:t>P</a:t>
              </a:r>
              <a:r>
                <a:rPr lang="en-US" altLang="ja-JP" dirty="0"/>
                <a:t>(</a:t>
              </a:r>
              <a:r>
                <a:rPr lang="en-US" altLang="ja-JP" i="1" dirty="0"/>
                <a:t>s’</a:t>
              </a:r>
              <a:r>
                <a:rPr lang="fr-CA" altLang="ja-JP" dirty="0"/>
                <a:t>|s,</a:t>
              </a:r>
              <a:r>
                <a:rPr lang="fr-FR" altLang="ja-JP" dirty="0"/>
                <a:t>a)</a:t>
              </a:r>
              <a:r>
                <a:rPr lang="en-US" altLang="ja-JP" dirty="0"/>
                <a:t> [ R(</a:t>
              </a:r>
              <a:r>
                <a:rPr lang="en-US" altLang="ja-JP" dirty="0" err="1"/>
                <a:t>s,a,s</a:t>
              </a:r>
              <a:r>
                <a:rPr lang="en-US" altLang="ja-JP" dirty="0"/>
                <a:t>’) + </a:t>
              </a:r>
              <a:r>
                <a:rPr lang="fr-FR" dirty="0"/>
                <a:t>γ </a:t>
              </a:r>
              <a:r>
                <a:rPr lang="en-US" altLang="ja-JP" i="1" dirty="0"/>
                <a:t>max Q</a:t>
              </a:r>
              <a:r>
                <a:rPr lang="en-US" altLang="ja-JP" dirty="0"/>
                <a:t>(</a:t>
              </a:r>
              <a:r>
                <a:rPr lang="en-US" altLang="ja-JP" i="1" dirty="0" err="1"/>
                <a:t>s’,a</a:t>
              </a:r>
              <a:r>
                <a:rPr lang="en-US" altLang="ja-JP" i="1" dirty="0"/>
                <a:t>’</a:t>
              </a:r>
              <a:r>
                <a:rPr lang="en-US" altLang="ja-JP" dirty="0"/>
                <a:t>) ]</a:t>
              </a:r>
              <a:endParaRPr lang="en-US" altLang="ja-JP" sz="1600" dirty="0"/>
            </a:p>
            <a:p>
              <a:pPr marL="0" indent="0">
                <a:buFont typeface="Lucida Grande" charset="0"/>
                <a:buNone/>
              </a:pPr>
              <a:endParaRPr lang="fr-CA" dirty="0"/>
            </a:p>
          </p:txBody>
        </p:sp>
        <p:sp>
          <p:nvSpPr>
            <p:cNvPr id="12" name="TextBox 11">
              <a:extLst>
                <a:ext uri="{FF2B5EF4-FFF2-40B4-BE49-F238E27FC236}">
                  <a16:creationId xmlns:a16="http://schemas.microsoft.com/office/drawing/2014/main" id="{E87A580F-FEA8-4791-9743-813E7C2E8C39}"/>
                </a:ext>
              </a:extLst>
            </p:cNvPr>
            <p:cNvSpPr txBox="1"/>
            <p:nvPr/>
          </p:nvSpPr>
          <p:spPr>
            <a:xfrm>
              <a:off x="1880258" y="3171434"/>
              <a:ext cx="510076" cy="307777"/>
            </a:xfrm>
            <a:prstGeom prst="rect">
              <a:avLst/>
            </a:prstGeom>
            <a:noFill/>
          </p:spPr>
          <p:txBody>
            <a:bodyPr wrap="none" rtlCol="0">
              <a:spAutoFit/>
            </a:bodyPr>
            <a:lstStyle/>
            <a:p>
              <a:r>
                <a:rPr lang="en-US" altLang="ja-JP" sz="1400" i="1" dirty="0"/>
                <a:t>s’</a:t>
              </a:r>
              <a:r>
                <a:rPr lang="fr-CA" sz="1400" dirty="0">
                  <a:sym typeface="Symbol" pitchFamily="18" charset="2"/>
                </a:rPr>
                <a:t></a:t>
              </a:r>
              <a:r>
                <a:rPr lang="en-US" sz="1400" dirty="0"/>
                <a:t>S</a:t>
              </a:r>
              <a:endParaRPr lang="fr-CA" sz="1400" dirty="0"/>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66</a:t>
            </a:fld>
            <a:endParaRPr lang="en-US" altLang="ko-KR" sz="1400">
              <a:latin typeface="Calibri" pitchFamily="34" charset="0"/>
            </a:endParaRPr>
          </a:p>
        </p:txBody>
      </p:sp>
      <p:pic>
        <p:nvPicPr>
          <p:cNvPr id="4" name="Picture 3">
            <a:extLst>
              <a:ext uri="{FF2B5EF4-FFF2-40B4-BE49-F238E27FC236}">
                <a16:creationId xmlns:a16="http://schemas.microsoft.com/office/drawing/2014/main" id="{BDAEB4B9-EA88-4CF7-A839-E0CE6277C830}"/>
              </a:ext>
            </a:extLst>
          </p:cNvPr>
          <p:cNvPicPr>
            <a:picLocks noChangeAspect="1"/>
          </p:cNvPicPr>
          <p:nvPr/>
        </p:nvPicPr>
        <p:blipFill>
          <a:blip r:embed="rId3"/>
          <a:stretch>
            <a:fillRect/>
          </a:stretch>
        </p:blipFill>
        <p:spPr>
          <a:xfrm>
            <a:off x="765414" y="1856432"/>
            <a:ext cx="8007276" cy="2939087"/>
          </a:xfrm>
          <a:prstGeom prst="rect">
            <a:avLst/>
          </a:prstGeom>
        </p:spPr>
      </p:pic>
    </p:spTree>
    <p:extLst>
      <p:ext uri="{BB962C8B-B14F-4D97-AF65-F5344CB8AC3E}">
        <p14:creationId xmlns:p14="http://schemas.microsoft.com/office/powerpoint/2010/main" val="329664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a:xfrm>
            <a:off x="457199" y="1600200"/>
            <a:ext cx="8283575" cy="4838700"/>
          </a:xfrm>
        </p:spPr>
        <p:txBody>
          <a:bodyPr/>
          <a:lstStyle/>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a:endParaRPr lang="fr-CA" altLang="ja-JP" dirty="0"/>
          </a:p>
          <a:p>
            <a:r>
              <a:rPr lang="fr-CA" altLang="ja-JP" dirty="0"/>
              <a:t>On va utiliser α = 0.5, </a:t>
            </a:r>
            <a:r>
              <a:rPr lang="fr-FR" dirty="0"/>
              <a:t>γ = 0.5</a:t>
            </a:r>
          </a:p>
          <a:p>
            <a:pPr marL="0" indent="0">
              <a:buFont typeface="Lucida Grande" pitchFamily="2" charset="0"/>
              <a:buNone/>
            </a:pPr>
            <a:endParaRPr lang="fr-CA" altLang="ja-JP" dirty="0"/>
          </a:p>
          <a:p>
            <a:pPr marL="0" indent="0" eaLnBrk="1" hangingPunct="1"/>
            <a:r>
              <a:rPr lang="en-US" altLang="ja-JP" dirty="0" err="1"/>
              <a:t>Initialisation</a:t>
            </a:r>
            <a:r>
              <a:rPr lang="en-US" altLang="ja-JP" dirty="0"/>
              <a:t>:</a:t>
            </a:r>
            <a:br>
              <a:rPr lang="en-US" altLang="ja-JP" dirty="0"/>
            </a:b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	</a:t>
            </a:r>
          </a:p>
          <a:p>
            <a:pPr marL="0" indent="0" eaLnBrk="1" hangingPunct="1">
              <a:buNone/>
            </a:pPr>
            <a:endParaRPr lang="fr-FR" altLang="ja-JP" dirty="0"/>
          </a:p>
          <a:p>
            <a:pPr marL="0" indent="0"/>
            <a:r>
              <a:rPr lang="en-US" dirty="0"/>
              <a:t>Action à prendre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argmax{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1</a:t>
            </a:r>
            <a:r>
              <a:rPr lang="fr-FR" altLang="ja-JP" dirty="0"/>
              <a:t>)</a:t>
            </a:r>
            <a:endParaRPr lang="en-US" altLang="ja-JP" dirty="0"/>
          </a:p>
          <a:p>
            <a:pPr marL="0" indent="0" eaLnBrk="1" hangingPunct="1">
              <a:buNone/>
            </a:pPr>
            <a:endParaRPr lang="en-US" altLang="ja-JP" dirty="0"/>
          </a:p>
          <a:p>
            <a:pPr marL="0" indent="0" eaLnBrk="1" hangingPunct="1">
              <a:buFont typeface="Lucida Grande" pitchFamily="2" charset="0"/>
              <a:buNone/>
            </a:pPr>
            <a:endParaRPr lang="en-US" altLang="ja-JP" dirty="0"/>
          </a:p>
        </p:txBody>
      </p:sp>
      <p:sp>
        <p:nvSpPr>
          <p:cNvPr id="798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98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987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A61E02-0534-4E9F-9926-38B1290E6492}" type="slidenum">
              <a:rPr lang="en-US" altLang="ko-KR" sz="1400">
                <a:latin typeface="Calibri" pitchFamily="34" charset="0"/>
              </a:rPr>
              <a:pPr eaLnBrk="1" hangingPunct="1"/>
              <a:t>67</a:t>
            </a:fld>
            <a:endParaRPr lang="en-US" altLang="ko-KR" sz="1400">
              <a:latin typeface="Calibri" pitchFamily="34" charset="0"/>
            </a:endParaRPr>
          </a:p>
        </p:txBody>
      </p:sp>
      <p:graphicFrame>
        <p:nvGraphicFramePr>
          <p:cNvPr id="79878" name="Object 8"/>
          <p:cNvGraphicFramePr>
            <a:graphicFrameLocks/>
          </p:cNvGraphicFramePr>
          <p:nvPr>
            <p:extLst>
              <p:ext uri="{D42A27DB-BD31-4B8C-83A1-F6EECF244321}">
                <p14:modId xmlns:p14="http://schemas.microsoft.com/office/powerpoint/2010/main" val="369263089"/>
              </p:ext>
            </p:extLst>
          </p:nvPr>
        </p:nvGraphicFramePr>
        <p:xfrm>
          <a:off x="1710690" y="17303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9878"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690" y="17303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35" name="Line 12"/>
          <p:cNvSpPr>
            <a:spLocks noChangeShapeType="1"/>
          </p:cNvSpPr>
          <p:nvPr/>
        </p:nvSpPr>
        <p:spPr bwMode="auto">
          <a:xfrm rot="14155430" flipH="1">
            <a:off x="1525746" y="19296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79880" name="Object 4"/>
          <p:cNvGraphicFramePr>
            <a:graphicFrameLocks noChangeAspect="1"/>
          </p:cNvGraphicFramePr>
          <p:nvPr>
            <p:extLst>
              <p:ext uri="{D42A27DB-BD31-4B8C-83A1-F6EECF244321}">
                <p14:modId xmlns:p14="http://schemas.microsoft.com/office/powerpoint/2010/main" val="276689064"/>
              </p:ext>
            </p:extLst>
          </p:nvPr>
        </p:nvGraphicFramePr>
        <p:xfrm>
          <a:off x="6228715" y="17811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98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715" y="17811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3" name="Text Box 5"/>
          <p:cNvSpPr txBox="1">
            <a:spLocks noChangeArrowheads="1"/>
          </p:cNvSpPr>
          <p:nvPr/>
        </p:nvSpPr>
        <p:spPr bwMode="auto">
          <a:xfrm>
            <a:off x="6549390" y="19192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9882" name="Object 6"/>
          <p:cNvGraphicFramePr>
            <a:graphicFrameLocks noChangeAspect="1"/>
          </p:cNvGraphicFramePr>
          <p:nvPr>
            <p:extLst>
              <p:ext uri="{D42A27DB-BD31-4B8C-83A1-F6EECF244321}">
                <p14:modId xmlns:p14="http://schemas.microsoft.com/office/powerpoint/2010/main" val="2888210649"/>
              </p:ext>
            </p:extLst>
          </p:nvPr>
        </p:nvGraphicFramePr>
        <p:xfrm>
          <a:off x="3920490" y="17510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988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0490" y="17510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5" name="Text Box 7"/>
          <p:cNvSpPr txBox="1">
            <a:spLocks noChangeArrowheads="1"/>
          </p:cNvSpPr>
          <p:nvPr/>
        </p:nvSpPr>
        <p:spPr bwMode="auto">
          <a:xfrm>
            <a:off x="4257040" y="19097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46" name="Text Box 9"/>
          <p:cNvSpPr txBox="1">
            <a:spLocks noChangeArrowheads="1"/>
          </p:cNvSpPr>
          <p:nvPr/>
        </p:nvSpPr>
        <p:spPr bwMode="auto">
          <a:xfrm>
            <a:off x="1999615" y="18748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2</a:t>
            </a:r>
            <a:r>
              <a:rPr lang="fr-CA" altLang="ja-JP" dirty="0"/>
              <a:t>, </a:t>
            </a:r>
            <a:r>
              <a:rPr lang="fr-CA" altLang="ja-JP" i="1" dirty="0"/>
              <a:t>s</a:t>
            </a:r>
            <a:r>
              <a:rPr lang="fr-CA" altLang="ja-JP" baseline="-25000" dirty="0"/>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a:t>
            </a:r>
            <a:r>
              <a:rPr lang="fr-CA" dirty="0">
                <a:sym typeface="Symbol" pitchFamily="18" charset="2"/>
              </a:rPr>
              <a:t>,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p>
          <a:p>
            <a:pPr marL="0" indent="0" eaLnBrk="1" hangingPunct="1">
              <a:buFont typeface="Lucida Grande" pitchFamily="2" charset="0"/>
              <a:buNone/>
            </a:pPr>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-0,05 }</a:t>
            </a:r>
            <a:br>
              <a:rPr lang="fr-FR" altLang="ja-JP" dirty="0"/>
            </a:br>
            <a:r>
              <a:rPr lang="fr-FR" altLang="ja-JP" dirty="0"/>
              <a:t>						= </a:t>
            </a:r>
            <a:r>
              <a:rPr lang="fr-FR" altLang="ja-JP" i="1" dirty="0"/>
              <a:t>a</a:t>
            </a:r>
            <a:r>
              <a:rPr lang="fr-FR" altLang="ja-JP" baseline="-25000" dirty="0"/>
              <a:t>1</a:t>
            </a:r>
            <a:r>
              <a:rPr lang="fr-FR" altLang="ja-JP" dirty="0"/>
              <a:t>     </a:t>
            </a:r>
            <a:r>
              <a:rPr lang="fr-FR" altLang="ja-JP" b="1" dirty="0">
                <a:solidFill>
                  <a:srgbClr val="FF0000"/>
                </a:solidFill>
              </a:rPr>
              <a:t>(changement de politique!)</a:t>
            </a:r>
            <a:endParaRPr lang="en-US" altLang="ja-JP" b="1" dirty="0">
              <a:solidFill>
                <a:srgbClr val="FF0000"/>
              </a:solidFill>
            </a:endParaRPr>
          </a:p>
        </p:txBody>
      </p:sp>
      <p:sp>
        <p:nvSpPr>
          <p:cNvPr id="819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19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19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63D7378-12DC-4750-9738-B295679FD278}" type="slidenum">
              <a:rPr lang="en-US" altLang="ko-KR" sz="1400">
                <a:latin typeface="Calibri" pitchFamily="34" charset="0"/>
              </a:rPr>
              <a:pPr eaLnBrk="1" hangingPunct="1"/>
              <a:t>68</a:t>
            </a:fld>
            <a:endParaRPr lang="en-US" altLang="ko-KR" sz="1400">
              <a:latin typeface="Calibri" pitchFamily="34" charset="0"/>
            </a:endParaRPr>
          </a:p>
        </p:txBody>
      </p:sp>
      <p:sp>
        <p:nvSpPr>
          <p:cNvPr id="26" name="Text Box 24"/>
          <p:cNvSpPr txBox="1">
            <a:spLocks noChangeArrowheads="1"/>
          </p:cNvSpPr>
          <p:nvPr/>
        </p:nvSpPr>
        <p:spPr bwMode="auto">
          <a:xfrm>
            <a:off x="2472352" y="3244056"/>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192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192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1"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38100" cmpd="sng">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44" name="Text Box 24"/>
          <p:cNvSpPr txBox="1">
            <a:spLocks noChangeArrowheads="1"/>
          </p:cNvSpPr>
          <p:nvPr/>
        </p:nvSpPr>
        <p:spPr bwMode="auto">
          <a:xfrm>
            <a:off x="172402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193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193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193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193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 name="TextBox 1"/>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8" name="Text Box 24">
            <a:extLst>
              <a:ext uri="{FF2B5EF4-FFF2-40B4-BE49-F238E27FC236}">
                <a16:creationId xmlns:a16="http://schemas.microsoft.com/office/drawing/2014/main" id="{17A26E01-8ABE-4124-A93F-7AC5041DFC41}"/>
              </a:ext>
            </a:extLst>
          </p:cNvPr>
          <p:cNvSpPr txBox="1">
            <a:spLocks noChangeArrowheads="1"/>
          </p:cNvSpPr>
          <p:nvPr/>
        </p:nvSpPr>
        <p:spPr bwMode="auto">
          <a:xfrm>
            <a:off x="2525761" y="3533270"/>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1</a:t>
            </a:r>
            <a:r>
              <a:rPr lang="fr-CA" altLang="ja-JP" dirty="0"/>
              <a:t>, </a:t>
            </a:r>
            <a:r>
              <a:rPr lang="fr-CA" altLang="ja-JP" i="1" dirty="0"/>
              <a:t>s</a:t>
            </a:r>
            <a:r>
              <a:rPr lang="fr-CA" altLang="ja-JP" i="1"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dirty="0">
                <a:sym typeface="Symbol" pitchFamily="18" charset="2"/>
              </a:rPr>
              <a:t>0, 0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3</a:t>
            </a:r>
            <a:r>
              <a:rPr lang="fr-FR" altLang="ja-JP" dirty="0"/>
              <a:t>)</a:t>
            </a:r>
            <a:endParaRPr lang="en-US" altLang="ja-JP" dirty="0"/>
          </a:p>
        </p:txBody>
      </p:sp>
      <p:sp>
        <p:nvSpPr>
          <p:cNvPr id="829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29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294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1BF91D7-14E6-45DB-9EB6-F04E12BBA5D7}" type="slidenum">
              <a:rPr lang="en-US" altLang="ko-KR" sz="1400">
                <a:latin typeface="Calibri" pitchFamily="34" charset="0"/>
              </a:rPr>
              <a:pPr eaLnBrk="1" hangingPunct="1"/>
              <a:t>69</a:t>
            </a:fld>
            <a:endParaRPr lang="en-US" altLang="ko-KR" sz="1400">
              <a:latin typeface="Calibri" pitchFamily="34" charset="0"/>
            </a:endParaRPr>
          </a:p>
        </p:txBody>
      </p:sp>
      <p:sp>
        <p:nvSpPr>
          <p:cNvPr id="26" name="Text Box 24"/>
          <p:cNvSpPr txBox="1">
            <a:spLocks noChangeArrowheads="1"/>
          </p:cNvSpPr>
          <p:nvPr/>
        </p:nvSpPr>
        <p:spPr bwMode="auto">
          <a:xfrm>
            <a:off x="2477570" y="327660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2"/>
                </a:solidFill>
                <a:latin typeface="+mn-lt"/>
              </a:rPr>
              <a:t>-0.1</a:t>
            </a:r>
            <a:endParaRPr lang="en-US" sz="1600" baseline="-25000" dirty="0">
              <a:solidFill>
                <a:schemeClr val="accent2"/>
              </a:solidFill>
              <a:latin typeface="+mn-lt"/>
            </a:endParaRPr>
          </a:p>
        </p:txBody>
      </p:sp>
      <p:sp>
        <p:nvSpPr>
          <p:cNvPr id="27" name="Text Box 24"/>
          <p:cNvSpPr txBox="1">
            <a:spLocks noChangeArrowheads="1"/>
          </p:cNvSpPr>
          <p:nvPr/>
        </p:nvSpPr>
        <p:spPr bwMode="auto">
          <a:xfrm>
            <a:off x="3205407" y="3277632"/>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2952"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2952"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2"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6"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graphicFrame>
        <p:nvGraphicFramePr>
          <p:cNvPr id="8295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2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295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295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8" name="TextBox 17"/>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9" name="Text Box 24">
            <a:extLst>
              <a:ext uri="{FF2B5EF4-FFF2-40B4-BE49-F238E27FC236}">
                <a16:creationId xmlns:a16="http://schemas.microsoft.com/office/drawing/2014/main" id="{D1AC900C-9961-4997-9ACE-D2C85DBE94BA}"/>
              </a:ext>
            </a:extLst>
          </p:cNvPr>
          <p:cNvSpPr txBox="1">
            <a:spLocks noChangeArrowheads="1"/>
          </p:cNvSpPr>
          <p:nvPr/>
        </p:nvSpPr>
        <p:spPr bwMode="auto">
          <a:xfrm>
            <a:off x="2530980" y="3540306"/>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0" name="Text Box 24">
            <a:extLst>
              <a:ext uri="{FF2B5EF4-FFF2-40B4-BE49-F238E27FC236}">
                <a16:creationId xmlns:a16="http://schemas.microsoft.com/office/drawing/2014/main" id="{7795E1D5-95D1-4E16-A52B-00AB3C7E79D1}"/>
              </a:ext>
            </a:extLst>
          </p:cNvPr>
          <p:cNvSpPr txBox="1">
            <a:spLocks noChangeArrowheads="1"/>
          </p:cNvSpPr>
          <p:nvPr/>
        </p:nvSpPr>
        <p:spPr bwMode="auto">
          <a:xfrm>
            <a:off x="3258817" y="3541894"/>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Cadre général de </a:t>
            </a:r>
            <a:br>
              <a:rPr lang="fr-CA" dirty="0">
                <a:latin typeface="Arial" pitchFamily="34" charset="0"/>
              </a:rPr>
            </a:br>
            <a:r>
              <a:rPr lang="fr-CA" dirty="0">
                <a:latin typeface="Arial" pitchFamily="34" charset="0"/>
              </a:rPr>
              <a:t>l’apprentissage par renforcement</a:t>
            </a:r>
          </a:p>
        </p:txBody>
      </p:sp>
      <p:sp>
        <p:nvSpPr>
          <p:cNvPr id="26626" name="Espace réservé du contenu 2"/>
          <p:cNvSpPr>
            <a:spLocks noGrp="1"/>
          </p:cNvSpPr>
          <p:nvPr>
            <p:ph idx="1"/>
          </p:nvPr>
        </p:nvSpPr>
        <p:spPr>
          <a:xfrm>
            <a:off x="457199" y="1388210"/>
            <a:ext cx="8064895" cy="949648"/>
          </a:xfrm>
        </p:spPr>
        <p:txBody>
          <a:bodyPr/>
          <a:lstStyle/>
          <a:p>
            <a:r>
              <a:rPr lang="fr-CA" dirty="0"/>
              <a:t>L</a:t>
            </a:r>
            <a:r>
              <a:rPr lang="fr-CA" altLang="fr-FR" dirty="0"/>
              <a:t>’</a:t>
            </a:r>
            <a:r>
              <a:rPr lang="fr-CA" altLang="ja-JP" b="1" dirty="0"/>
              <a:t>apprentissage par renforcement</a:t>
            </a:r>
            <a:r>
              <a:rPr lang="fr-CA" altLang="ja-JP" dirty="0"/>
              <a:t> s</a:t>
            </a:r>
            <a:r>
              <a:rPr lang="fr-CA" altLang="fr-FR" dirty="0"/>
              <a:t>’</a:t>
            </a:r>
            <a:r>
              <a:rPr lang="fr-CA" altLang="ja-JP" dirty="0"/>
              <a:t>intéresse au cas où l</a:t>
            </a:r>
            <a:r>
              <a:rPr lang="fr-CA" altLang="fr-FR" dirty="0"/>
              <a:t>’</a:t>
            </a:r>
            <a:r>
              <a:rPr lang="fr-CA" altLang="ja-JP" dirty="0"/>
              <a:t>agent doit apprendre  à agir seulement </a:t>
            </a:r>
            <a:r>
              <a:rPr lang="fr-CA" altLang="ja-JP" b="1" dirty="0"/>
              <a:t>à partir des récompenses</a:t>
            </a:r>
            <a:r>
              <a:rPr lang="fr-CA" altLang="ja-JP" dirty="0"/>
              <a:t> ou </a:t>
            </a:r>
            <a:r>
              <a:rPr lang="fr-CA" altLang="ja-JP" b="1" dirty="0"/>
              <a:t>renforcements</a:t>
            </a:r>
            <a:endParaRPr lang="fr-CA" altLang="ja-JP" dirty="0"/>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7</a:t>
            </a:fld>
            <a:endParaRPr lang="en-US" altLang="ko-KR" sz="1400">
              <a:latin typeface="Calibri" pitchFamily="34" charset="0"/>
            </a:endParaRPr>
          </a:p>
        </p:txBody>
      </p:sp>
      <p:grpSp>
        <p:nvGrpSpPr>
          <p:cNvPr id="20" name="Group 19">
            <a:extLst>
              <a:ext uri="{FF2B5EF4-FFF2-40B4-BE49-F238E27FC236}">
                <a16:creationId xmlns:a16="http://schemas.microsoft.com/office/drawing/2014/main" id="{C82891A0-7D3F-401E-B813-C6E575F06977}"/>
              </a:ext>
            </a:extLst>
          </p:cNvPr>
          <p:cNvGrpSpPr/>
          <p:nvPr/>
        </p:nvGrpSpPr>
        <p:grpSpPr>
          <a:xfrm>
            <a:off x="457199" y="3999792"/>
            <a:ext cx="7954087" cy="2069497"/>
            <a:chOff x="457199" y="3999792"/>
            <a:chExt cx="7954087" cy="2069497"/>
          </a:xfrm>
        </p:grpSpPr>
        <p:grpSp>
          <p:nvGrpSpPr>
            <p:cNvPr id="11" name="Group 10"/>
            <p:cNvGrpSpPr/>
            <p:nvPr/>
          </p:nvGrpSpPr>
          <p:grpSpPr>
            <a:xfrm>
              <a:off x="4789841" y="3999792"/>
              <a:ext cx="3538522" cy="686173"/>
              <a:chOff x="3990978" y="3786186"/>
              <a:chExt cx="3538522" cy="686173"/>
            </a:xfrm>
          </p:grpSpPr>
          <p:graphicFrame>
            <p:nvGraphicFramePr>
              <p:cNvPr id="12" name="Object 11"/>
              <p:cNvGraphicFramePr>
                <a:graphicFrameLocks noChangeAspect="1"/>
              </p:cNvGraphicFramePr>
              <p:nvPr/>
            </p:nvGraphicFramePr>
            <p:xfrm>
              <a:off x="3990978" y="3919471"/>
              <a:ext cx="3317326" cy="552888"/>
            </p:xfrm>
            <a:graphic>
              <a:graphicData uri="http://schemas.openxmlformats.org/presentationml/2006/ole">
                <mc:AlternateContent xmlns:mc="http://schemas.openxmlformats.org/markup-compatibility/2006">
                  <mc:Choice xmlns:v="urn:schemas-microsoft-com:vml" Requires="v">
                    <p:oleObj name="Equation" r:id="rId3" imgW="1828800" imgH="304800" progId="Equation.3">
                      <p:embed/>
                    </p:oleObj>
                  </mc:Choice>
                  <mc:Fallback>
                    <p:oleObj name="Equation" r:id="rId3" imgW="1828800" imgH="304800" progId="Equation.3">
                      <p:embed/>
                      <p:pic>
                        <p:nvPicPr>
                          <p:cNvPr id="1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978" y="3919471"/>
                            <a:ext cx="3317326" cy="552888"/>
                          </a:xfrm>
                          <a:prstGeom prst="rect">
                            <a:avLst/>
                          </a:prstGeom>
                          <a:noFill/>
                          <a:ln>
                            <a:noFill/>
                          </a:ln>
                          <a:effectLst/>
                        </p:spPr>
                      </p:pic>
                    </p:oleObj>
                  </mc:Fallback>
                </mc:AlternateContent>
              </a:graphicData>
            </a:graphic>
          </p:graphicFrame>
          <p:sp>
            <p:nvSpPr>
              <p:cNvPr id="13" name="TextBox 12"/>
              <p:cNvSpPr txBox="1"/>
              <p:nvPr/>
            </p:nvSpPr>
            <p:spPr>
              <a:xfrm>
                <a:off x="6985761" y="3786186"/>
                <a:ext cx="543739" cy="523220"/>
              </a:xfrm>
              <a:prstGeom prst="rect">
                <a:avLst/>
              </a:prstGeom>
              <a:solidFill>
                <a:schemeClr val="bg1"/>
              </a:solidFill>
            </p:spPr>
            <p:txBody>
              <a:bodyPr wrap="none" rtlCol="0">
                <a:spAutoFit/>
              </a:bodyPr>
              <a:lstStyle/>
              <a:p>
                <a:r>
                  <a:rPr lang="en-CA" sz="2800" dirty="0"/>
                  <a:t>…</a:t>
                </a:r>
                <a:endParaRPr lang="fr-CA" sz="2800" dirty="0"/>
              </a:p>
            </p:txBody>
          </p:sp>
        </p:grpSp>
        <p:sp>
          <p:nvSpPr>
            <p:cNvPr id="7" name="Rectangle 3"/>
            <p:cNvSpPr txBox="1">
              <a:spLocks noChangeArrowheads="1"/>
            </p:cNvSpPr>
            <p:nvPr/>
          </p:nvSpPr>
          <p:spPr bwMode="auto">
            <a:xfrm>
              <a:off x="457199" y="4179350"/>
              <a:ext cx="7954087" cy="188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Clr>
                  <a:srgbClr val="0000FF"/>
                </a:buClr>
                <a:buSzPct val="125000"/>
                <a:buFont typeface="Lucida Grande" pitchFamily="2" charset="0"/>
                <a:buChar char="●"/>
                <a:defRPr sz="20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Clr>
                  <a:srgbClr val="0000FF"/>
                </a:buClr>
                <a:buSzPct val="85000"/>
                <a:buFont typeface="Wingdings" pitchFamily="2" charset="2"/>
                <a:buChar char="u"/>
                <a:defRPr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Clr>
                  <a:srgbClr val="0000FF"/>
                </a:buClr>
                <a:buFont typeface="Lucida Grande" pitchFamily="2" charset="0"/>
                <a:buChar char="»"/>
                <a:defRPr sz="16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1800" dirty="0" err="1"/>
                <a:t>Données</a:t>
              </a:r>
              <a:r>
                <a:rPr lang="en-US" sz="1800" dirty="0"/>
                <a:t> du </a:t>
              </a:r>
              <a:r>
                <a:rPr lang="en-US" sz="1800" dirty="0" err="1"/>
                <a:t>problème</a:t>
              </a:r>
              <a:r>
                <a:rPr lang="en-US" sz="1800" dirty="0"/>
                <a:t> </a:t>
              </a:r>
              <a:r>
                <a:rPr lang="en-US" sz="1800" dirty="0" err="1"/>
                <a:t>d’apprentissage</a:t>
              </a:r>
              <a:r>
                <a:rPr lang="en-US" sz="1800" dirty="0"/>
                <a:t>:</a:t>
              </a:r>
            </a:p>
            <a:p>
              <a:pPr lvl="1">
                <a:lnSpc>
                  <a:spcPct val="90000"/>
                </a:lnSpc>
              </a:pPr>
              <a:r>
                <a:rPr lang="en-US" sz="1800" dirty="0" err="1"/>
                <a:t>L’agent</a:t>
              </a:r>
              <a:r>
                <a:rPr lang="en-US" sz="1800" dirty="0"/>
                <a:t> </a:t>
              </a:r>
              <a:r>
                <a:rPr lang="en-US" sz="1800" b="1" dirty="0" err="1"/>
                <a:t>agit</a:t>
              </a:r>
              <a:r>
                <a:rPr lang="en-US" sz="1800" dirty="0"/>
                <a:t> </a:t>
              </a:r>
              <a:r>
                <a:rPr lang="en-US" sz="1800" dirty="0" err="1"/>
                <a:t>sur</a:t>
              </a:r>
              <a:r>
                <a:rPr lang="en-US" sz="1800" dirty="0"/>
                <a:t> son </a:t>
              </a:r>
              <a:r>
                <a:rPr lang="en-US" sz="1800" dirty="0" err="1"/>
                <a:t>environnement</a:t>
              </a:r>
              <a:endParaRPr lang="en-US" sz="1800" dirty="0"/>
            </a:p>
            <a:p>
              <a:pPr lvl="1">
                <a:lnSpc>
                  <a:spcPct val="90000"/>
                </a:lnSpc>
              </a:pPr>
              <a:r>
                <a:rPr lang="en-US" sz="1800" dirty="0" err="1"/>
                <a:t>Reçoit</a:t>
              </a:r>
              <a:r>
                <a:rPr lang="en-US" sz="1800" dirty="0"/>
                <a:t> </a:t>
              </a:r>
              <a:r>
                <a:rPr lang="en-US" sz="1800" dirty="0" err="1"/>
                <a:t>une</a:t>
              </a:r>
              <a:r>
                <a:rPr lang="en-US" sz="1800" dirty="0"/>
                <a:t> retro-action sous-</a:t>
              </a:r>
              <a:r>
                <a:rPr lang="en-US" sz="1800" dirty="0" err="1"/>
                <a:t>forme</a:t>
              </a:r>
              <a:r>
                <a:rPr lang="en-US" sz="1800" dirty="0"/>
                <a:t> de </a:t>
              </a:r>
              <a:r>
                <a:rPr lang="en-US" sz="1800" b="1" dirty="0" err="1"/>
                <a:t>récompense</a:t>
              </a:r>
              <a:r>
                <a:rPr lang="en-US" sz="1800" b="1" dirty="0"/>
                <a:t> (</a:t>
              </a:r>
              <a:r>
                <a:rPr lang="en-US" sz="1800" b="1" dirty="0" err="1"/>
                <a:t>renforcement</a:t>
              </a:r>
              <a:r>
                <a:rPr lang="en-US" sz="1800" b="1" dirty="0"/>
                <a:t>)</a:t>
              </a:r>
            </a:p>
            <a:p>
              <a:pPr lvl="1">
                <a:lnSpc>
                  <a:spcPct val="90000"/>
                </a:lnSpc>
              </a:pPr>
              <a:r>
                <a:rPr lang="en-US" sz="1800" dirty="0"/>
                <a:t>Son </a:t>
              </a:r>
              <a:r>
                <a:rPr lang="en-US" sz="1800" b="1" dirty="0"/>
                <a:t>but</a:t>
              </a:r>
              <a:r>
                <a:rPr lang="en-US" sz="1800" dirty="0"/>
                <a:t> </a:t>
              </a:r>
              <a:r>
                <a:rPr lang="en-US" sz="1800" dirty="0" err="1"/>
                <a:t>est</a:t>
              </a:r>
              <a:r>
                <a:rPr lang="en-US" sz="1800" dirty="0"/>
                <a:t> de </a:t>
              </a:r>
              <a:r>
                <a:rPr lang="en-US" sz="1800" dirty="0" err="1"/>
                <a:t>maximiser</a:t>
              </a:r>
              <a:r>
                <a:rPr lang="en-US" sz="1800" dirty="0"/>
                <a:t> la </a:t>
              </a:r>
              <a:r>
                <a:rPr lang="en-US" sz="1800" dirty="0" err="1"/>
                <a:t>somme</a:t>
              </a:r>
              <a:r>
                <a:rPr lang="en-US" sz="1800" dirty="0"/>
                <a:t> des recompenses </a:t>
              </a:r>
              <a:r>
                <a:rPr lang="en-US" sz="1800" dirty="0" err="1"/>
                <a:t>espérés</a:t>
              </a:r>
              <a:endParaRPr lang="en-US" sz="1800" dirty="0"/>
            </a:p>
            <a:p>
              <a:pPr marL="457200" lvl="1" indent="0">
                <a:lnSpc>
                  <a:spcPct val="90000"/>
                </a:lnSpc>
                <a:buNone/>
              </a:pPr>
              <a:endParaRPr lang="en-US" sz="1800" dirty="0"/>
            </a:p>
            <a:p>
              <a:pPr marL="342900" lvl="1" indent="-342900">
                <a:lnSpc>
                  <a:spcPct val="90000"/>
                </a:lnSpc>
                <a:buSzPct val="125000"/>
                <a:buFont typeface="Lucida Grande" pitchFamily="2" charset="0"/>
                <a:buChar char="●"/>
              </a:pPr>
              <a:r>
                <a:rPr lang="en-US" sz="1800" dirty="0" err="1"/>
                <a:t>Objectif</a:t>
              </a:r>
              <a:r>
                <a:rPr lang="en-US" sz="1800" dirty="0"/>
                <a:t>:    </a:t>
              </a:r>
              <a:r>
                <a:rPr lang="en-US" sz="1800" b="1" dirty="0" err="1"/>
                <a:t>Apprendre</a:t>
              </a:r>
              <a:r>
                <a:rPr lang="en-US" sz="1800" dirty="0"/>
                <a:t> à </a:t>
              </a:r>
              <a:r>
                <a:rPr lang="en-US" sz="1800" dirty="0" err="1"/>
                <a:t>maximiser</a:t>
              </a:r>
              <a:r>
                <a:rPr lang="en-US" sz="1800" dirty="0"/>
                <a:t> la </a:t>
              </a:r>
              <a:r>
                <a:rPr lang="en-US" sz="1800" dirty="0" err="1"/>
                <a:t>somme</a:t>
              </a:r>
              <a:r>
                <a:rPr lang="en-US" sz="1800" dirty="0"/>
                <a:t> des recompenses</a:t>
              </a:r>
            </a:p>
          </p:txBody>
        </p:sp>
      </p:grpSp>
      <p:grpSp>
        <p:nvGrpSpPr>
          <p:cNvPr id="19" name="Group 18">
            <a:extLst>
              <a:ext uri="{FF2B5EF4-FFF2-40B4-BE49-F238E27FC236}">
                <a16:creationId xmlns:a16="http://schemas.microsoft.com/office/drawing/2014/main" id="{4C8A1E8D-7047-4B4E-BE8B-49180868301D}"/>
              </a:ext>
            </a:extLst>
          </p:cNvPr>
          <p:cNvGrpSpPr/>
          <p:nvPr/>
        </p:nvGrpSpPr>
        <p:grpSpPr>
          <a:xfrm>
            <a:off x="2656609" y="5946998"/>
            <a:ext cx="4863408" cy="552890"/>
            <a:chOff x="2177282" y="5913284"/>
            <a:chExt cx="4863408" cy="552890"/>
          </a:xfrm>
        </p:grpSpPr>
        <p:grpSp>
          <p:nvGrpSpPr>
            <p:cNvPr id="25" name="Group 24">
              <a:extLst>
                <a:ext uri="{FF2B5EF4-FFF2-40B4-BE49-F238E27FC236}">
                  <a16:creationId xmlns:a16="http://schemas.microsoft.com/office/drawing/2014/main" id="{8F69EB54-BD7C-4D9A-9F49-F041FB6E8BF4}"/>
                </a:ext>
              </a:extLst>
            </p:cNvPr>
            <p:cNvGrpSpPr/>
            <p:nvPr/>
          </p:nvGrpSpPr>
          <p:grpSpPr>
            <a:xfrm>
              <a:off x="2177282" y="5913284"/>
              <a:ext cx="3709951" cy="552890"/>
              <a:chOff x="4591050" y="5869591"/>
              <a:chExt cx="3622675" cy="583597"/>
            </a:xfrm>
          </p:grpSpPr>
          <p:graphicFrame>
            <p:nvGraphicFramePr>
              <p:cNvPr id="26" name="Object 25">
                <a:extLst>
                  <a:ext uri="{FF2B5EF4-FFF2-40B4-BE49-F238E27FC236}">
                    <a16:creationId xmlns:a16="http://schemas.microsoft.com/office/drawing/2014/main" id="{738D0120-ACB4-4D2F-941C-CEEA7F6AE819}"/>
                  </a:ext>
                </a:extLst>
              </p:cNvPr>
              <p:cNvGraphicFramePr>
                <a:graphicFrameLocks noChangeAspect="1"/>
              </p:cNvGraphicFramePr>
              <p:nvPr/>
            </p:nvGraphicFramePr>
            <p:xfrm>
              <a:off x="4591050" y="6030913"/>
              <a:ext cx="3622675" cy="422275"/>
            </p:xfrm>
            <a:graphic>
              <a:graphicData uri="http://schemas.openxmlformats.org/presentationml/2006/ole">
                <mc:AlternateContent xmlns:mc="http://schemas.openxmlformats.org/markup-compatibility/2006">
                  <mc:Choice xmlns:v="urn:schemas-microsoft-com:vml" Requires="v">
                    <p:oleObj name="Equation" r:id="rId5" imgW="2070000" imgH="241200" progId="Equation.3">
                      <p:embed/>
                    </p:oleObj>
                  </mc:Choice>
                  <mc:Fallback>
                    <p:oleObj name="Equation" r:id="rId5" imgW="2070000" imgH="241200" progId="Equation.3">
                      <p:embed/>
                      <p:pic>
                        <p:nvPicPr>
                          <p:cNvPr id="26" name="Object 25">
                            <a:extLst>
                              <a:ext uri="{FF2B5EF4-FFF2-40B4-BE49-F238E27FC236}">
                                <a16:creationId xmlns:a16="http://schemas.microsoft.com/office/drawing/2014/main" id="{738D0120-ACB4-4D2F-941C-CEEA7F6AE819}"/>
                              </a:ext>
                            </a:extLst>
                          </p:cNvPr>
                          <p:cNvPicPr>
                            <a:picLocks noChangeAspect="1" noChangeArrowheads="1"/>
                          </p:cNvPicPr>
                          <p:nvPr/>
                        </p:nvPicPr>
                        <p:blipFill>
                          <a:blip r:embed="rId6"/>
                          <a:srcRect/>
                          <a:stretch>
                            <a:fillRect/>
                          </a:stretch>
                        </p:blipFill>
                        <p:spPr bwMode="auto">
                          <a:xfrm>
                            <a:off x="4591050" y="6030913"/>
                            <a:ext cx="3622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Box 26">
                <a:extLst>
                  <a:ext uri="{FF2B5EF4-FFF2-40B4-BE49-F238E27FC236}">
                    <a16:creationId xmlns:a16="http://schemas.microsoft.com/office/drawing/2014/main" id="{597489E8-8681-4D20-BD9C-EA66E269BC1A}"/>
                  </a:ext>
                </a:extLst>
              </p:cNvPr>
              <p:cNvSpPr txBox="1"/>
              <p:nvPr/>
            </p:nvSpPr>
            <p:spPr>
              <a:xfrm>
                <a:off x="6130517" y="5869591"/>
                <a:ext cx="633507" cy="552279"/>
              </a:xfrm>
              <a:prstGeom prst="rect">
                <a:avLst/>
              </a:prstGeom>
              <a:solidFill>
                <a:schemeClr val="bg1"/>
              </a:solidFill>
            </p:spPr>
            <p:txBody>
              <a:bodyPr wrap="square" rtlCol="0">
                <a:spAutoFit/>
              </a:bodyPr>
              <a:lstStyle/>
              <a:p>
                <a:r>
                  <a:rPr lang="en-CA" sz="2800" dirty="0"/>
                  <a:t>…,</a:t>
                </a:r>
                <a:endParaRPr lang="fr-CA" sz="2800" dirty="0"/>
              </a:p>
            </p:txBody>
          </p:sp>
        </p:grpSp>
        <p:sp>
          <p:nvSpPr>
            <p:cNvPr id="28" name="TextBox 27">
              <a:extLst>
                <a:ext uri="{FF2B5EF4-FFF2-40B4-BE49-F238E27FC236}">
                  <a16:creationId xmlns:a16="http://schemas.microsoft.com/office/drawing/2014/main" id="{D3F93A7F-E5F3-4446-9BFB-75BB4B2DFDDD}"/>
                </a:ext>
              </a:extLst>
            </p:cNvPr>
            <p:cNvSpPr txBox="1"/>
            <p:nvPr/>
          </p:nvSpPr>
          <p:spPr>
            <a:xfrm>
              <a:off x="5887233" y="6069568"/>
              <a:ext cx="1153457" cy="369332"/>
            </a:xfrm>
            <a:prstGeom prst="rect">
              <a:avLst/>
            </a:prstGeom>
            <a:noFill/>
          </p:spPr>
          <p:txBody>
            <a:bodyPr wrap="none" rtlCol="0">
              <a:spAutoFit/>
            </a:bodyPr>
            <a:lstStyle/>
            <a:p>
              <a:r>
                <a:rPr lang="en-CA" dirty="0"/>
                <a:t>et </a:t>
              </a:r>
              <a:r>
                <a:rPr lang="en-CA" i="1" dirty="0" err="1"/>
                <a:t>r</a:t>
              </a:r>
              <a:r>
                <a:rPr lang="en-CA" i="1" baseline="-25000" dirty="0" err="1"/>
                <a:t>i</a:t>
              </a:r>
              <a:r>
                <a:rPr lang="en-CA" i="1" dirty="0"/>
                <a:t> &lt; </a:t>
              </a:r>
              <a:r>
                <a:rPr lang="en-CA" i="1" dirty="0" err="1"/>
                <a:t>R</a:t>
              </a:r>
              <a:r>
                <a:rPr lang="en-CA" i="1" baseline="-25000" dirty="0" err="1"/>
                <a:t>max</a:t>
              </a:r>
              <a:endParaRPr lang="en-US" i="1" baseline="-25000" dirty="0"/>
            </a:p>
          </p:txBody>
        </p:sp>
      </p:grpSp>
      <p:grpSp>
        <p:nvGrpSpPr>
          <p:cNvPr id="2" name="Group 1">
            <a:extLst>
              <a:ext uri="{FF2B5EF4-FFF2-40B4-BE49-F238E27FC236}">
                <a16:creationId xmlns:a16="http://schemas.microsoft.com/office/drawing/2014/main" id="{35503428-42C0-6D70-DC2C-FCDC7B852E09}"/>
              </a:ext>
            </a:extLst>
          </p:cNvPr>
          <p:cNvGrpSpPr/>
          <p:nvPr/>
        </p:nvGrpSpPr>
        <p:grpSpPr>
          <a:xfrm>
            <a:off x="2040166" y="2464413"/>
            <a:ext cx="4596501" cy="1566759"/>
            <a:chOff x="1971126" y="2522467"/>
            <a:chExt cx="4694602" cy="1736714"/>
          </a:xfrm>
        </p:grpSpPr>
        <mc:AlternateContent xmlns:mc="http://schemas.openxmlformats.org/markup-compatibility/2006" xmlns:a14="http://schemas.microsoft.com/office/drawing/2010/main">
          <mc:Choice Requires="a14">
            <p:graphicFrame>
              <p:nvGraphicFramePr>
                <p:cNvPr id="5" name="Object 6">
                  <a:extLst>
                    <a:ext uri="{FF2B5EF4-FFF2-40B4-BE49-F238E27FC236}">
                      <a16:creationId xmlns:a16="http://schemas.microsoft.com/office/drawing/2014/main" id="{FE076A2C-D278-9456-C14D-99572C0F91FE}"/>
                    </a:ext>
                  </a:extLst>
                </p:cNvPr>
                <p:cNvGraphicFramePr>
                  <a:graphicFrameLocks noChangeAspect="1"/>
                </p:cNvGraphicFramePr>
                <p:nvPr>
                  <p:extLst>
                    <p:ext uri="{D42A27DB-BD31-4B8C-83A1-F6EECF244321}">
                      <p14:modId xmlns:p14="http://schemas.microsoft.com/office/powerpoint/2010/main" val="550646372"/>
                    </p:ext>
                  </p:extLst>
                </p:nvPr>
              </p:nvGraphicFramePr>
              <p:xfrm>
                <a:off x="4972331" y="2806850"/>
                <a:ext cx="323845" cy="409459"/>
              </p:xfrm>
              <a:graphic>
                <a:graphicData uri="http://schemas.openxmlformats.org/presentationml/2006/ole">
                  <mc:AlternateContent>
                    <mc:Choice xmlns:v="urn:schemas-microsoft-com:vml" Requires="v">
                      <p:oleObj name="Photo Editor Photo" r:id="rId7" imgW="1657581" imgH="2095793" progId="MSPhotoEd.3">
                        <p:embed/>
                      </p:oleObj>
                    </mc:Choice>
                    <mc:Fallback>
                      <p:oleObj name="Photo Editor Photo" r:id="rId7" imgW="1657581" imgH="2095793" progId="MSPhotoEd.3">
                        <p:embed/>
                        <p:pic>
                          <p:nvPicPr>
                            <p:cNvPr id="5" name="Object 6">
                              <a:extLst>
                                <a:ext uri="{FF2B5EF4-FFF2-40B4-BE49-F238E27FC236}">
                                  <a16:creationId xmlns:a16="http://schemas.microsoft.com/office/drawing/2014/main" id="{FE076A2C-D278-9456-C14D-99572C0F91FE}"/>
                                </a:ext>
                              </a:extLst>
                            </p:cNvPr>
                            <p:cNvPicPr>
                              <a:picLocks noChangeAspect="1" noChangeArrowheads="1"/>
                            </p:cNvPicPr>
                            <p:nvPr/>
                          </p:nvPicPr>
                          <p:blipFill>
                            <a:blip r:embed="rId8">
                              <a:extLst>
                                <a:ext uri="{28A0092B-C50C-407E-A947-70E740481C1C}">
                                  <a14:useLocalDpi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Choice>
          <mc:Fallback xmlns="">
            <p:graphicFrame>
              <p:nvGraphicFramePr>
                <p:cNvPr id="44" name="Object 6">
                  <a:extLst>
                    <a:ext uri="{FF2B5EF4-FFF2-40B4-BE49-F238E27FC236}">
                      <a16:creationId xmlns:a16="http://schemas.microsoft.com/office/drawing/2014/main" id="{973834E1-D4D7-628F-0882-F3FA4FA08E4E}"/>
                    </a:ext>
                  </a:extLst>
                </p:cNvPr>
                <p:cNvGraphicFramePr>
                  <a:graphicFrameLocks noChangeAspect="1"/>
                </p:cNvGraphicFramePr>
                <p:nvPr>
                  <p:extLst>
                    <p:ext uri="{D42A27DB-BD31-4B8C-83A1-F6EECF244321}">
                      <p14:modId xmlns:p14="http://schemas.microsoft.com/office/powerpoint/2010/main" val="2898346470"/>
                    </p:ext>
                  </p:extLst>
                </p:nvPr>
              </p:nvGraphicFramePr>
              <p:xfrm>
                <a:off x="4972331" y="2806850"/>
                <a:ext cx="323845" cy="409459"/>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44" name="Object 6">
                              <a:extLst>
                                <a:ext uri="{FF2B5EF4-FFF2-40B4-BE49-F238E27FC236}">
                                  <a16:creationId xmlns:a16="http://schemas.microsoft.com/office/drawing/2014/main" id="{973834E1-D4D7-628F-0882-F3FA4FA08E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Fallback>
        </mc:AlternateContent>
        <p:pic>
          <p:nvPicPr>
            <p:cNvPr id="10" name="Picture 9" descr="Shape&#10;&#10;Description automatically generated">
              <a:extLst>
                <a:ext uri="{FF2B5EF4-FFF2-40B4-BE49-F238E27FC236}">
                  <a16:creationId xmlns:a16="http://schemas.microsoft.com/office/drawing/2014/main" id="{F32A2F9A-968A-FD1A-1023-41AFBE119711}"/>
                </a:ext>
              </a:extLst>
            </p:cNvPr>
            <p:cNvPicPr>
              <a:picLocks noChangeAspect="1"/>
            </p:cNvPicPr>
            <p:nvPr/>
          </p:nvPicPr>
          <p:blipFill>
            <a:blip r:embed="rId12"/>
            <a:stretch>
              <a:fillRect/>
            </a:stretch>
          </p:blipFill>
          <p:spPr>
            <a:xfrm>
              <a:off x="4996002" y="3790349"/>
              <a:ext cx="468832" cy="468832"/>
            </a:xfrm>
            <a:prstGeom prst="rect">
              <a:avLst/>
            </a:prstGeom>
          </p:spPr>
        </p:pic>
        <p:sp>
          <p:nvSpPr>
            <p:cNvPr id="14" name="Rectangle: Rounded Corners 13">
              <a:extLst>
                <a:ext uri="{FF2B5EF4-FFF2-40B4-BE49-F238E27FC236}">
                  <a16:creationId xmlns:a16="http://schemas.microsoft.com/office/drawing/2014/main" id="{3DE74DA6-BBF7-F31B-A07B-48349CF06F3E}"/>
                </a:ext>
              </a:extLst>
            </p:cNvPr>
            <p:cNvSpPr/>
            <p:nvPr/>
          </p:nvSpPr>
          <p:spPr>
            <a:xfrm>
              <a:off x="4647547" y="2543627"/>
              <a:ext cx="877910" cy="672682"/>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5" name="Rectangle: Rounded Corners 14">
              <a:extLst>
                <a:ext uri="{FF2B5EF4-FFF2-40B4-BE49-F238E27FC236}">
                  <a16:creationId xmlns:a16="http://schemas.microsoft.com/office/drawing/2014/main" id="{CF5A7F59-EA2A-E298-B655-B0CBDD4B2E21}"/>
                </a:ext>
              </a:extLst>
            </p:cNvPr>
            <p:cNvSpPr/>
            <p:nvPr/>
          </p:nvSpPr>
          <p:spPr>
            <a:xfrm>
              <a:off x="4470001" y="3529906"/>
              <a:ext cx="1652351" cy="729275"/>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6" name="TextBox 15">
              <a:extLst>
                <a:ext uri="{FF2B5EF4-FFF2-40B4-BE49-F238E27FC236}">
                  <a16:creationId xmlns:a16="http://schemas.microsoft.com/office/drawing/2014/main" id="{96A1F735-9F26-9680-3821-6D9DFE2CF9F9}"/>
                </a:ext>
              </a:extLst>
            </p:cNvPr>
            <p:cNvSpPr txBox="1"/>
            <p:nvPr/>
          </p:nvSpPr>
          <p:spPr>
            <a:xfrm>
              <a:off x="4727791" y="2522467"/>
              <a:ext cx="837254" cy="338554"/>
            </a:xfrm>
            <a:prstGeom prst="rect">
              <a:avLst/>
            </a:prstGeom>
            <a:noFill/>
          </p:spPr>
          <p:txBody>
            <a:bodyPr wrap="square" rtlCol="0">
              <a:spAutoFit/>
            </a:bodyPr>
            <a:lstStyle/>
            <a:p>
              <a:r>
                <a:rPr lang="en-CA" sz="1600" dirty="0">
                  <a:solidFill>
                    <a:schemeClr val="accent2"/>
                  </a:solidFill>
                </a:rPr>
                <a:t>Agent</a:t>
              </a:r>
              <a:endParaRPr lang="en-US" sz="1600" dirty="0">
                <a:solidFill>
                  <a:schemeClr val="accent2"/>
                </a:solidFill>
              </a:endParaRPr>
            </a:p>
          </p:txBody>
        </p:sp>
        <p:cxnSp>
          <p:nvCxnSpPr>
            <p:cNvPr id="24" name="Connector: Elbow 23">
              <a:extLst>
                <a:ext uri="{FF2B5EF4-FFF2-40B4-BE49-F238E27FC236}">
                  <a16:creationId xmlns:a16="http://schemas.microsoft.com/office/drawing/2014/main" id="{D6D180C1-C0B5-AB7F-06CE-7C9503CEBB06}"/>
                </a:ext>
              </a:extLst>
            </p:cNvPr>
            <p:cNvCxnSpPr>
              <a:cxnSpLocks/>
              <a:stCxn id="14" idx="3"/>
              <a:endCxn id="15" idx="3"/>
            </p:cNvCxnSpPr>
            <p:nvPr/>
          </p:nvCxnSpPr>
          <p:spPr>
            <a:xfrm>
              <a:off x="5525457" y="2879968"/>
              <a:ext cx="596895" cy="1014576"/>
            </a:xfrm>
            <a:prstGeom prst="bentConnector3">
              <a:avLst>
                <a:gd name="adj1" fmla="val 138298"/>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64F5CDC3-ED96-86DC-93C5-9613E1693726}"/>
                </a:ext>
              </a:extLst>
            </p:cNvPr>
            <p:cNvCxnSpPr>
              <a:cxnSpLocks/>
            </p:cNvCxnSpPr>
            <p:nvPr/>
          </p:nvCxnSpPr>
          <p:spPr>
            <a:xfrm rot="5400000">
              <a:off x="3869756" y="3360362"/>
              <a:ext cx="1321737" cy="140186"/>
            </a:xfrm>
            <a:prstGeom prst="bentConnector4">
              <a:avLst>
                <a:gd name="adj1" fmla="val 389"/>
                <a:gd name="adj2" fmla="val 861811"/>
              </a:avLst>
            </a:prstGeom>
            <a:ln>
              <a:solidFill>
                <a:schemeClr val="tx2"/>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DD9F84-B5F6-5D60-C25D-84805B3B8766}"/>
                    </a:ext>
                  </a:extLst>
                </p:cNvPr>
                <p:cNvSpPr txBox="1"/>
                <p:nvPr/>
              </p:nvSpPr>
              <p:spPr>
                <a:xfrm>
                  <a:off x="5230418" y="2539297"/>
                  <a:ext cx="1435310" cy="332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1600" b="0" dirty="0" smtClean="0">
                            <a:solidFill>
                              <a:schemeClr val="accent2"/>
                            </a:solidFill>
                          </a:rPr>
                          <m:t>Action</m:t>
                        </m:r>
                        <m:r>
                          <m:rPr>
                            <m:nor/>
                          </m:rPr>
                          <a:rPr lang="en-CA" altLang="ja-JP" sz="1600" b="0" i="1" dirty="0" smtClean="0">
                            <a:solidFill>
                              <a:schemeClr val="accent2"/>
                            </a:solidFill>
                          </a:rPr>
                          <m:t> </m:t>
                        </m:r>
                        <m:r>
                          <m:rPr>
                            <m:nor/>
                          </m:rPr>
                          <a:rPr lang="en-CA" altLang="ja-JP" sz="1600" b="0" dirty="0" smtClean="0">
                            <a:solidFill>
                              <a:schemeClr val="accent2"/>
                            </a:solidFill>
                          </a:rPr>
                          <m:t>a</m:t>
                        </m:r>
                        <m:r>
                          <m:rPr>
                            <m:nor/>
                          </m:rPr>
                          <a:rPr lang="en-CA" altLang="ja-JP" sz="1600" b="0" i="0" baseline="-25000" dirty="0" smtClean="0">
                            <a:solidFill>
                              <a:schemeClr val="accent2"/>
                            </a:solidFill>
                          </a:rPr>
                          <m:t>t</m:t>
                        </m:r>
                      </m:oMath>
                    </m:oMathPara>
                  </a14:m>
                  <a:endParaRPr lang="en-US" sz="1600" baseline="-25000" dirty="0">
                    <a:solidFill>
                      <a:schemeClr val="accent2"/>
                    </a:solidFill>
                  </a:endParaRPr>
                </a:p>
              </p:txBody>
            </p:sp>
          </mc:Choice>
          <mc:Fallback xmlns="">
            <p:sp>
              <p:nvSpPr>
                <p:cNvPr id="20" name="TextBox 19">
                  <a:extLst>
                    <a:ext uri="{FF2B5EF4-FFF2-40B4-BE49-F238E27FC236}">
                      <a16:creationId xmlns:a16="http://schemas.microsoft.com/office/drawing/2014/main" id="{3C570BC5-8EBE-55A9-D875-7BBA3B6B641E}"/>
                    </a:ext>
                  </a:extLst>
                </p:cNvPr>
                <p:cNvSpPr txBox="1">
                  <a:spLocks noRot="1" noChangeAspect="1" noMove="1" noResize="1" noEditPoints="1" noAdjustHandles="1" noChangeArrowheads="1" noChangeShapeType="1" noTextEdit="1"/>
                </p:cNvSpPr>
                <p:nvPr/>
              </p:nvSpPr>
              <p:spPr>
                <a:xfrm>
                  <a:off x="5230418" y="2539297"/>
                  <a:ext cx="1435310" cy="332912"/>
                </a:xfrm>
                <a:prstGeom prst="rect">
                  <a:avLst/>
                </a:prstGeom>
                <a:blipFill>
                  <a:blip r:embed="rId13"/>
                  <a:stretch>
                    <a:fillRect b="-816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61E3D6B-5910-FC0D-A2C5-86106E0B4386}"/>
                </a:ext>
              </a:extLst>
            </p:cNvPr>
            <p:cNvSpPr txBox="1"/>
            <p:nvPr/>
          </p:nvSpPr>
          <p:spPr>
            <a:xfrm>
              <a:off x="1971126" y="3401088"/>
              <a:ext cx="1416863" cy="338554"/>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r>
                <a:rPr lang="en-CA" sz="1600" i="1" baseline="-25000" dirty="0">
                  <a:solidFill>
                    <a:schemeClr val="tx2"/>
                  </a:solidFill>
                </a:rPr>
                <a:t>t</a:t>
              </a:r>
            </a:p>
          </p:txBody>
        </p:sp>
        <p:sp>
          <p:nvSpPr>
            <p:cNvPr id="33" name="TextBox 32">
              <a:extLst>
                <a:ext uri="{FF2B5EF4-FFF2-40B4-BE49-F238E27FC236}">
                  <a16:creationId xmlns:a16="http://schemas.microsoft.com/office/drawing/2014/main" id="{292A34A0-29AC-728B-C858-171820488D2B}"/>
                </a:ext>
              </a:extLst>
            </p:cNvPr>
            <p:cNvSpPr txBox="1"/>
            <p:nvPr/>
          </p:nvSpPr>
          <p:spPr>
            <a:xfrm>
              <a:off x="3497464" y="3401087"/>
              <a:ext cx="685252" cy="338554"/>
            </a:xfrm>
            <a:prstGeom prst="rect">
              <a:avLst/>
            </a:prstGeom>
            <a:noFill/>
            <a:ln>
              <a:noFill/>
            </a:ln>
          </p:spPr>
          <p:txBody>
            <a:bodyPr wrap="none" rtlCol="0">
              <a:spAutoFit/>
            </a:bodyPr>
            <a:lstStyle/>
            <a:p>
              <a:r>
                <a:rPr lang="en-CA" sz="1600" dirty="0">
                  <a:solidFill>
                    <a:schemeClr val="accent1">
                      <a:lumMod val="60000"/>
                      <a:lumOff val="40000"/>
                    </a:schemeClr>
                  </a:solidFill>
                </a:rPr>
                <a:t>État </a:t>
              </a:r>
              <a:r>
                <a:rPr lang="en-CA" sz="1600" i="1" dirty="0" err="1">
                  <a:solidFill>
                    <a:schemeClr val="accent1">
                      <a:lumMod val="60000"/>
                      <a:lumOff val="40000"/>
                    </a:schemeClr>
                  </a:solidFill>
                </a:rPr>
                <a:t>s</a:t>
              </a:r>
              <a:r>
                <a:rPr lang="en-CA" sz="1600" i="1" baseline="-25000" dirty="0" err="1">
                  <a:solidFill>
                    <a:schemeClr val="accent1">
                      <a:lumMod val="60000"/>
                      <a:lumOff val="40000"/>
                    </a:schemeClr>
                  </a:solidFill>
                </a:rPr>
                <a:t>t</a:t>
              </a:r>
              <a:endParaRPr lang="en-CA" sz="1600" i="1" baseline="-25000" dirty="0">
                <a:solidFill>
                  <a:schemeClr val="accent1">
                    <a:lumMod val="60000"/>
                    <a:lumOff val="40000"/>
                  </a:schemeClr>
                </a:solidFill>
              </a:endParaRPr>
            </a:p>
          </p:txBody>
        </p:sp>
        <p:cxnSp>
          <p:nvCxnSpPr>
            <p:cNvPr id="34" name="Connector: Elbow 33">
              <a:extLst>
                <a:ext uri="{FF2B5EF4-FFF2-40B4-BE49-F238E27FC236}">
                  <a16:creationId xmlns:a16="http://schemas.microsoft.com/office/drawing/2014/main" id="{FF21F4E1-20E4-DB88-0526-A2756579F4CD}"/>
                </a:ext>
              </a:extLst>
            </p:cNvPr>
            <p:cNvCxnSpPr>
              <a:cxnSpLocks/>
              <a:endCxn id="15" idx="1"/>
            </p:cNvCxnSpPr>
            <p:nvPr/>
          </p:nvCxnSpPr>
          <p:spPr>
            <a:xfrm rot="5400000">
              <a:off x="4089793" y="3337034"/>
              <a:ext cx="937718" cy="177302"/>
            </a:xfrm>
            <a:prstGeom prst="bentConnector4">
              <a:avLst>
                <a:gd name="adj1" fmla="val 23"/>
                <a:gd name="adj2" fmla="val 619638"/>
              </a:avLst>
            </a:prstGeom>
            <a:ln>
              <a:solidFill>
                <a:schemeClr val="tx2">
                  <a:lumMod val="40000"/>
                  <a:lumOff val="60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093FB6A3-3453-0566-AE27-B31ACD1495AD}"/>
                </a:ext>
              </a:extLst>
            </p:cNvPr>
            <p:cNvSpPr txBox="1"/>
            <p:nvPr/>
          </p:nvSpPr>
          <p:spPr>
            <a:xfrm>
              <a:off x="4530625" y="3481884"/>
              <a:ext cx="1652351" cy="338554"/>
            </a:xfrm>
            <a:prstGeom prst="rect">
              <a:avLst/>
            </a:prstGeom>
            <a:noFill/>
          </p:spPr>
          <p:txBody>
            <a:bodyPr wrap="square" rtlCol="0">
              <a:spAutoFit/>
            </a:bodyPr>
            <a:lstStyle/>
            <a:p>
              <a:r>
                <a:rPr lang="fr-CA" sz="1600" dirty="0">
                  <a:solidFill>
                    <a:schemeClr val="tx2"/>
                  </a:solidFill>
                </a:rPr>
                <a:t>Environnement</a:t>
              </a:r>
              <a:endParaRPr lang="fr-CA" sz="1600" i="1" baseline="-25000" dirty="0">
                <a:solidFill>
                  <a:schemeClr val="tx2"/>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-0.05</a:t>
            </a:r>
            <a:r>
              <a:rPr lang="fr-CA" dirty="0">
                <a:sym typeface="Symbol" pitchFamily="18" charset="2"/>
              </a:rPr>
              <a:t>, -0.05</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-0.0625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-0.05, -0.05 }</a:t>
            </a:r>
            <a:br>
              <a:rPr lang="fr-FR" altLang="ja-JP" dirty="0"/>
            </a:br>
            <a:r>
              <a:rPr lang="fr-FR" altLang="ja-JP" dirty="0"/>
              <a:t>						= </a:t>
            </a:r>
            <a:r>
              <a:rPr lang="fr-FR" altLang="ja-JP" i="1" dirty="0"/>
              <a:t>a</a:t>
            </a:r>
            <a:r>
              <a:rPr lang="fr-FR" altLang="ja-JP" baseline="-25000" dirty="0"/>
              <a:t>1         </a:t>
            </a:r>
            <a:r>
              <a:rPr lang="fr-FR" altLang="ja-JP" dirty="0"/>
              <a:t>(arbitraire, ça aurait aussi pu être </a:t>
            </a:r>
            <a:r>
              <a:rPr lang="fr-FR" altLang="ja-JP" i="1" dirty="0"/>
              <a:t>a</a:t>
            </a:r>
            <a:r>
              <a:rPr lang="fr-FR" altLang="ja-JP" baseline="-25000" dirty="0"/>
              <a:t>2</a:t>
            </a:r>
            <a:r>
              <a:rPr lang="fr-FR" altLang="ja-JP" dirty="0"/>
              <a:t>)</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39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39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39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C2D7541-3863-45BB-9D1C-D23A7E93D4C0}" type="slidenum">
              <a:rPr lang="en-US" altLang="ko-KR" sz="1400">
                <a:latin typeface="Calibri" pitchFamily="34" charset="0"/>
              </a:rPr>
              <a:pPr eaLnBrk="1" hangingPunct="1"/>
              <a:t>70</a:t>
            </a:fld>
            <a:endParaRPr lang="en-US" altLang="ko-KR" sz="1400">
              <a:latin typeface="Calibri" pitchFamily="34" charset="0"/>
            </a:endParaRPr>
          </a:p>
        </p:txBody>
      </p:sp>
      <p:sp>
        <p:nvSpPr>
          <p:cNvPr id="26" name="Text Box 24"/>
          <p:cNvSpPr txBox="1">
            <a:spLocks noChangeArrowheads="1"/>
          </p:cNvSpPr>
          <p:nvPr/>
        </p:nvSpPr>
        <p:spPr bwMode="auto">
          <a:xfrm>
            <a:off x="2439600" y="332844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sp>
        <p:nvSpPr>
          <p:cNvPr id="27" name="Text Box 24"/>
          <p:cNvSpPr txBox="1">
            <a:spLocks noChangeArrowheads="1"/>
          </p:cNvSpPr>
          <p:nvPr/>
        </p:nvSpPr>
        <p:spPr bwMode="auto">
          <a:xfrm>
            <a:off x="3227794" y="333796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sp>
        <p:nvSpPr>
          <p:cNvPr id="28" name="Text Box 24"/>
          <p:cNvSpPr txBox="1">
            <a:spLocks noChangeArrowheads="1"/>
          </p:cNvSpPr>
          <p:nvPr/>
        </p:nvSpPr>
        <p:spPr bwMode="auto">
          <a:xfrm>
            <a:off x="3925500" y="3336378"/>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397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397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3" name="Forme libre 42"/>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381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5" name="Text Box 26"/>
          <p:cNvSpPr txBox="1">
            <a:spLocks noChangeArrowheads="1"/>
          </p:cNvSpPr>
          <p:nvPr/>
        </p:nvSpPr>
        <p:spPr bwMode="auto">
          <a:xfrm>
            <a:off x="341947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398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398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398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398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9" name="TextBox 18"/>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0" name="Text Box 24">
            <a:extLst>
              <a:ext uri="{FF2B5EF4-FFF2-40B4-BE49-F238E27FC236}">
                <a16:creationId xmlns:a16="http://schemas.microsoft.com/office/drawing/2014/main" id="{E3E56753-2568-4024-B8B4-6658AC23DA0F}"/>
              </a:ext>
            </a:extLst>
          </p:cNvPr>
          <p:cNvSpPr txBox="1">
            <a:spLocks noChangeArrowheads="1"/>
          </p:cNvSpPr>
          <p:nvPr/>
        </p:nvSpPr>
        <p:spPr bwMode="auto">
          <a:xfrm>
            <a:off x="2479675" y="3541303"/>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24">
            <a:extLst>
              <a:ext uri="{FF2B5EF4-FFF2-40B4-BE49-F238E27FC236}">
                <a16:creationId xmlns:a16="http://schemas.microsoft.com/office/drawing/2014/main" id="{67C27987-EA5B-484C-B4CA-5B327A7456C8}"/>
              </a:ext>
            </a:extLst>
          </p:cNvPr>
          <p:cNvSpPr txBox="1">
            <a:spLocks noChangeArrowheads="1"/>
          </p:cNvSpPr>
          <p:nvPr/>
        </p:nvSpPr>
        <p:spPr bwMode="auto">
          <a:xfrm>
            <a:off x="3267869" y="355082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4">
            <a:extLst>
              <a:ext uri="{FF2B5EF4-FFF2-40B4-BE49-F238E27FC236}">
                <a16:creationId xmlns:a16="http://schemas.microsoft.com/office/drawing/2014/main" id="{5F82C62D-E255-42FA-AB7C-A625F6FB3DDB}"/>
              </a:ext>
            </a:extLst>
          </p:cNvPr>
          <p:cNvSpPr txBox="1">
            <a:spLocks noChangeArrowheads="1"/>
          </p:cNvSpPr>
          <p:nvPr/>
        </p:nvSpPr>
        <p:spPr bwMode="auto">
          <a:xfrm>
            <a:off x="3965575" y="3549241"/>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3"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4993"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4994"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-0.05 + 0.5</a:t>
            </a:r>
            <a:r>
              <a:rPr lang="fr-CA" altLang="ja-JP" dirty="0"/>
              <a:t> ( -0.1 + </a:t>
            </a:r>
            <a:r>
              <a:rPr lang="fr-FR" dirty="0"/>
              <a:t>0.5 </a:t>
            </a:r>
            <a:r>
              <a:rPr lang="fr-CA" altLang="ja-JP" dirty="0"/>
              <a:t>max{</a:t>
            </a:r>
            <a:r>
              <a:rPr lang="fr-CA" dirty="0">
                <a:sym typeface="Symbol" pitchFamily="18" charset="2"/>
              </a:rPr>
              <a:t> -0.0625, 0 </a:t>
            </a:r>
            <a:r>
              <a:rPr lang="fr-CA" altLang="ja-JP" dirty="0"/>
              <a:t>} + 0.05</a:t>
            </a:r>
            <a:r>
              <a:rPr lang="fr-CA" dirty="0">
                <a:sym typeface="Symbol" pitchFamily="18" charset="2"/>
              </a:rPr>
              <a:t>) </a:t>
            </a:r>
            <a:br>
              <a:rPr lang="fr-CA" dirty="0">
                <a:sym typeface="Symbol" pitchFamily="18" charset="2"/>
              </a:rPr>
            </a:br>
            <a:r>
              <a:rPr lang="fr-CA" dirty="0">
                <a:sym typeface="Symbol" pitchFamily="18" charset="2"/>
              </a:rPr>
              <a:t>			= -0.075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a:t>
            </a:r>
            <a:r>
              <a:rPr lang="fr-CA" dirty="0">
                <a:sym typeface="Symbol" pitchFamily="18" charset="2"/>
              </a:rPr>
              <a:t>-0.075</a:t>
            </a:r>
            <a:r>
              <a:rPr lang="en-US" altLang="ja-JP" dirty="0"/>
              <a:t>, 0 }</a:t>
            </a:r>
            <a:br>
              <a:rPr lang="fr-FR" altLang="ja-JP" dirty="0"/>
            </a:br>
            <a:r>
              <a:rPr lang="fr-FR" altLang="ja-JP" dirty="0"/>
              <a:t>						= </a:t>
            </a:r>
            <a:r>
              <a:rPr lang="fr-FR" altLang="ja-JP" i="1" dirty="0"/>
              <a:t>a</a:t>
            </a:r>
            <a:r>
              <a:rPr lang="fr-FR" altLang="ja-JP" baseline="-25000" dirty="0"/>
              <a:t>3</a:t>
            </a:r>
            <a:r>
              <a:rPr lang="fr-FR" altLang="ja-JP" dirty="0"/>
              <a:t>	    </a:t>
            </a:r>
            <a:r>
              <a:rPr lang="fr-FR" altLang="ja-JP" b="1" dirty="0">
                <a:solidFill>
                  <a:srgbClr val="FF0000"/>
                </a:solidFill>
              </a:rPr>
              <a:t>(changement de politique!)</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4996"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4997"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49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40CC95F-7A9E-4075-B827-AC4B2FD1770A}" type="slidenum">
              <a:rPr lang="en-US" altLang="ko-KR" sz="1400">
                <a:latin typeface="Calibri" pitchFamily="34" charset="0"/>
              </a:rPr>
              <a:pPr eaLnBrk="1" hangingPunct="1"/>
              <a:t>71</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6" name="Text Box 24"/>
          <p:cNvSpPr txBox="1">
            <a:spLocks noChangeArrowheads="1"/>
          </p:cNvSpPr>
          <p:nvPr/>
        </p:nvSpPr>
        <p:spPr bwMode="auto">
          <a:xfrm>
            <a:off x="2527584" y="3295650"/>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400" i="1" dirty="0">
                <a:solidFill>
                  <a:schemeClr val="accent2"/>
                </a:solidFill>
                <a:latin typeface="+mn-lt"/>
              </a:rPr>
              <a:t>-</a:t>
            </a:r>
            <a:r>
              <a:rPr lang="en-US" sz="1400" i="1" dirty="0">
                <a:solidFill>
                  <a:schemeClr val="accent2"/>
                </a:solidFill>
                <a:latin typeface="+mn-lt"/>
              </a:rPr>
              <a:t>0.1</a:t>
            </a:r>
            <a:endParaRPr lang="en-US" sz="1400" dirty="0">
              <a:solidFill>
                <a:schemeClr val="accent2"/>
              </a:solidFill>
              <a:latin typeface="+mn-lt"/>
            </a:endParaRPr>
          </a:p>
        </p:txBody>
      </p:sp>
      <p:sp>
        <p:nvSpPr>
          <p:cNvPr id="27" name="Text Box 24"/>
          <p:cNvSpPr txBox="1">
            <a:spLocks noChangeArrowheads="1"/>
          </p:cNvSpPr>
          <p:nvPr/>
        </p:nvSpPr>
        <p:spPr bwMode="auto">
          <a:xfrm>
            <a:off x="3295615" y="3318192"/>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8" name="Text Box 24"/>
          <p:cNvSpPr txBox="1">
            <a:spLocks noChangeArrowheads="1"/>
          </p:cNvSpPr>
          <p:nvPr/>
        </p:nvSpPr>
        <p:spPr bwMode="auto">
          <a:xfrm>
            <a:off x="4019833" y="3318192"/>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30" name="Text Box 24"/>
          <p:cNvSpPr txBox="1">
            <a:spLocks noChangeArrowheads="1"/>
          </p:cNvSpPr>
          <p:nvPr/>
        </p:nvSpPr>
        <p:spPr bwMode="auto">
          <a:xfrm>
            <a:off x="4744051" y="32845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graphicFrame>
        <p:nvGraphicFramePr>
          <p:cNvPr id="8500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500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500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500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Text Box 24">
            <a:extLst>
              <a:ext uri="{FF2B5EF4-FFF2-40B4-BE49-F238E27FC236}">
                <a16:creationId xmlns:a16="http://schemas.microsoft.com/office/drawing/2014/main" id="{D3E716CF-C0A6-4BE8-832F-5E3EB7B0472E}"/>
              </a:ext>
            </a:extLst>
          </p:cNvPr>
          <p:cNvSpPr txBox="1">
            <a:spLocks noChangeArrowheads="1"/>
          </p:cNvSpPr>
          <p:nvPr/>
        </p:nvSpPr>
        <p:spPr bwMode="auto">
          <a:xfrm>
            <a:off x="2560955" y="3600133"/>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24">
            <a:extLst>
              <a:ext uri="{FF2B5EF4-FFF2-40B4-BE49-F238E27FC236}">
                <a16:creationId xmlns:a16="http://schemas.microsoft.com/office/drawing/2014/main" id="{EFB4A27C-B145-4DA6-BDC6-7E0A30C35ABD}"/>
              </a:ext>
            </a:extLst>
          </p:cNvPr>
          <p:cNvSpPr txBox="1">
            <a:spLocks noChangeArrowheads="1"/>
          </p:cNvSpPr>
          <p:nvPr/>
        </p:nvSpPr>
        <p:spPr bwMode="auto">
          <a:xfrm>
            <a:off x="3328987" y="36226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4">
            <a:extLst>
              <a:ext uri="{FF2B5EF4-FFF2-40B4-BE49-F238E27FC236}">
                <a16:creationId xmlns:a16="http://schemas.microsoft.com/office/drawing/2014/main" id="{F3B9844E-3192-4E6B-A9D7-5882DFD65676}"/>
              </a:ext>
            </a:extLst>
          </p:cNvPr>
          <p:cNvSpPr txBox="1">
            <a:spLocks noChangeArrowheads="1"/>
          </p:cNvSpPr>
          <p:nvPr/>
        </p:nvSpPr>
        <p:spPr bwMode="auto">
          <a:xfrm>
            <a:off x="4053205" y="3622675"/>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4" name="Text Box 24">
            <a:extLst>
              <a:ext uri="{FF2B5EF4-FFF2-40B4-BE49-F238E27FC236}">
                <a16:creationId xmlns:a16="http://schemas.microsoft.com/office/drawing/2014/main" id="{9F2314CC-01B7-4520-AF20-B7F63F707DD5}"/>
              </a:ext>
            </a:extLst>
          </p:cNvPr>
          <p:cNvSpPr txBox="1">
            <a:spLocks noChangeArrowheads="1"/>
          </p:cNvSpPr>
          <p:nvPr/>
        </p:nvSpPr>
        <p:spPr bwMode="auto">
          <a:xfrm>
            <a:off x="4777423" y="358902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601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6018"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r>
              <a:rPr lang="fr-CA" baseline="-25000" dirty="0">
                <a:sym typeface="Symbol" pitchFamily="18" charset="2"/>
              </a:rPr>
              <a:t>1</a:t>
            </a:r>
            <a:br>
              <a:rPr lang="fr-CA" baseline="-25000" dirty="0">
                <a:sym typeface="Symbol" pitchFamily="18" charset="2"/>
              </a:rPr>
            </a:br>
            <a:br>
              <a:rPr lang="fr-CA" baseline="-25000" dirty="0">
                <a:sym typeface="Symbol" pitchFamily="18" charset="2"/>
              </a:rPr>
            </a:br>
            <a:br>
              <a:rPr lang="fr-CA" baseline="-25000" dirty="0">
                <a:sym typeface="Symbol" pitchFamily="18" charset="2"/>
              </a:rPr>
            </a:br>
            <a:r>
              <a:rPr lang="fr-CA" b="1" dirty="0">
                <a:sym typeface="Symbol" pitchFamily="18" charset="2"/>
              </a:rPr>
              <a:t>État terminal</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 1</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1 } + 0</a:t>
            </a:r>
            <a:r>
              <a:rPr lang="fr-CA" dirty="0">
                <a:sym typeface="Symbol" pitchFamily="18" charset="2"/>
              </a:rPr>
              <a:t>) </a:t>
            </a:r>
            <a:br>
              <a:rPr lang="fr-CA" dirty="0">
                <a:sym typeface="Symbol" pitchFamily="18" charset="2"/>
              </a:rPr>
            </a:br>
            <a:r>
              <a:rPr lang="fr-CA" dirty="0">
                <a:sym typeface="Symbol" pitchFamily="18" charset="2"/>
              </a:rPr>
              <a:t>			= 0.55</a:t>
            </a:r>
            <a:endParaRPr lang="fr-CA" baseline="-25000" dirty="0">
              <a:sym typeface="Symbol" pitchFamily="18" charset="2"/>
            </a:endParaRPr>
          </a:p>
          <a:p>
            <a:pPr marL="0" indent="0" eaLnBrk="1" hangingPunct="1"/>
            <a:r>
              <a:rPr lang="fr-CA" dirty="0">
                <a:sym typeface="Symbol" pitchFamily="18" charset="2"/>
              </a:rPr>
              <a:t>On recommence un nouvel essai... </a:t>
            </a:r>
            <a:endParaRPr lang="en-US" dirty="0">
              <a:sym typeface="Symbol" pitchFamily="18" charset="2"/>
            </a:endParaRPr>
          </a:p>
          <a:p>
            <a:pPr marL="0" indent="0" eaLnBrk="1" hangingPunct="1">
              <a:buFont typeface="Lucida Grande" pitchFamily="2" charset="0"/>
              <a:buNone/>
            </a:pPr>
            <a:endParaRPr lang="en-US" dirty="0">
              <a:sym typeface="Symbol" pitchFamily="18" charset="2"/>
            </a:endParaRPr>
          </a:p>
        </p:txBody>
      </p:sp>
      <p:sp>
        <p:nvSpPr>
          <p:cNvPr id="86020"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6021"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60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C784AC3-04C5-4386-8164-D4A812A04340}" type="slidenum">
              <a:rPr lang="en-US" altLang="ko-KR" sz="1400">
                <a:latin typeface="Calibri" pitchFamily="34" charset="0"/>
              </a:rPr>
              <a:pPr eaLnBrk="1" hangingPunct="1"/>
              <a:t>72</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5395913" y="219710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6" name="Text Box 24"/>
          <p:cNvSpPr txBox="1">
            <a:spLocks noChangeArrowheads="1"/>
          </p:cNvSpPr>
          <p:nvPr/>
        </p:nvSpPr>
        <p:spPr bwMode="auto">
          <a:xfrm>
            <a:off x="2537743" y="334445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7" name="Text Box 24"/>
          <p:cNvSpPr txBox="1">
            <a:spLocks noChangeArrowheads="1"/>
          </p:cNvSpPr>
          <p:nvPr/>
        </p:nvSpPr>
        <p:spPr bwMode="auto">
          <a:xfrm>
            <a:off x="3199254" y="334445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8" name="Text Box 24"/>
          <p:cNvSpPr txBox="1">
            <a:spLocks noChangeArrowheads="1"/>
          </p:cNvSpPr>
          <p:nvPr/>
        </p:nvSpPr>
        <p:spPr bwMode="auto">
          <a:xfrm>
            <a:off x="3932203" y="33388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30" name="Text Box 24"/>
          <p:cNvSpPr txBox="1">
            <a:spLocks noChangeArrowheads="1"/>
          </p:cNvSpPr>
          <p:nvPr/>
        </p:nvSpPr>
        <p:spPr bwMode="auto">
          <a:xfrm>
            <a:off x="4622766" y="332432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graphicFrame>
        <p:nvGraphicFramePr>
          <p:cNvPr id="86029"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602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6031"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603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a:off x="47609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1" name="Text Box 24"/>
          <p:cNvSpPr txBox="1">
            <a:spLocks noChangeArrowheads="1"/>
          </p:cNvSpPr>
          <p:nvPr/>
        </p:nvSpPr>
        <p:spPr bwMode="auto">
          <a:xfrm>
            <a:off x="5313329" y="33388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2" name="TextBox 21"/>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4" name="Text Box 24">
            <a:extLst>
              <a:ext uri="{FF2B5EF4-FFF2-40B4-BE49-F238E27FC236}">
                <a16:creationId xmlns:a16="http://schemas.microsoft.com/office/drawing/2014/main" id="{71870958-07AF-4F9D-9E34-E3B6454AB93A}"/>
              </a:ext>
            </a:extLst>
          </p:cNvPr>
          <p:cNvSpPr txBox="1">
            <a:spLocks noChangeArrowheads="1"/>
          </p:cNvSpPr>
          <p:nvPr/>
        </p:nvSpPr>
        <p:spPr bwMode="auto">
          <a:xfrm>
            <a:off x="2571115" y="3631471"/>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5" name="Text Box 24">
            <a:extLst>
              <a:ext uri="{FF2B5EF4-FFF2-40B4-BE49-F238E27FC236}">
                <a16:creationId xmlns:a16="http://schemas.microsoft.com/office/drawing/2014/main" id="{412EDC02-B4E0-4849-8C30-18F8195A756C}"/>
              </a:ext>
            </a:extLst>
          </p:cNvPr>
          <p:cNvSpPr txBox="1">
            <a:spLocks noChangeArrowheads="1"/>
          </p:cNvSpPr>
          <p:nvPr/>
        </p:nvSpPr>
        <p:spPr bwMode="auto">
          <a:xfrm>
            <a:off x="3232626" y="3631471"/>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9" name="Text Box 24">
            <a:extLst>
              <a:ext uri="{FF2B5EF4-FFF2-40B4-BE49-F238E27FC236}">
                <a16:creationId xmlns:a16="http://schemas.microsoft.com/office/drawing/2014/main" id="{882809DC-DCB0-44E2-85EC-0D28F897C4C3}"/>
              </a:ext>
            </a:extLst>
          </p:cNvPr>
          <p:cNvSpPr txBox="1">
            <a:spLocks noChangeArrowheads="1"/>
          </p:cNvSpPr>
          <p:nvPr/>
        </p:nvSpPr>
        <p:spPr bwMode="auto">
          <a:xfrm>
            <a:off x="3965575" y="3625852"/>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31" name="Text Box 24">
            <a:extLst>
              <a:ext uri="{FF2B5EF4-FFF2-40B4-BE49-F238E27FC236}">
                <a16:creationId xmlns:a16="http://schemas.microsoft.com/office/drawing/2014/main" id="{C026D706-47F6-4D19-BEA4-E4CEC5181AD3}"/>
              </a:ext>
            </a:extLst>
          </p:cNvPr>
          <p:cNvSpPr txBox="1">
            <a:spLocks noChangeArrowheads="1"/>
          </p:cNvSpPr>
          <p:nvPr/>
        </p:nvSpPr>
        <p:spPr bwMode="auto">
          <a:xfrm>
            <a:off x="4656138" y="3611341"/>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2" name="Text Box 24">
            <a:extLst>
              <a:ext uri="{FF2B5EF4-FFF2-40B4-BE49-F238E27FC236}">
                <a16:creationId xmlns:a16="http://schemas.microsoft.com/office/drawing/2014/main" id="{CED0E73C-7364-47E4-BBB3-CB720DE5C253}"/>
              </a:ext>
            </a:extLst>
          </p:cNvPr>
          <p:cNvSpPr txBox="1">
            <a:spLocks noChangeArrowheads="1"/>
          </p:cNvSpPr>
          <p:nvPr/>
        </p:nvSpPr>
        <p:spPr bwMode="auto">
          <a:xfrm>
            <a:off x="5346701" y="3625852"/>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1"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7041"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7042"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87043" name="Espace réservé du contenu 2"/>
          <p:cNvSpPr>
            <a:spLocks noGrp="1"/>
          </p:cNvSpPr>
          <p:nvPr>
            <p:ph idx="1"/>
          </p:nvPr>
        </p:nvSpPr>
        <p:spPr>
          <a:xfrm>
            <a:off x="457200" y="1600201"/>
            <a:ext cx="8458200" cy="4404360"/>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eaLnBrk="1" hangingPunct="1">
              <a:buNone/>
            </a:pPr>
            <a:endParaRPr lang="en-US" dirty="0"/>
          </a:p>
          <a:p>
            <a:pPr marL="0" indent="0"/>
            <a:r>
              <a:rPr lang="en-US" dirty="0" err="1"/>
              <a:t>Supposons</a:t>
            </a:r>
            <a:r>
              <a:rPr lang="en-US" dirty="0"/>
              <a:t> </a:t>
            </a:r>
            <a:r>
              <a:rPr lang="en-US" dirty="0" err="1"/>
              <a:t>qu</a:t>
            </a:r>
            <a:r>
              <a:rPr lang="en-US" altLang="fr-FR" dirty="0" err="1"/>
              <a:t>’</a:t>
            </a:r>
            <a:r>
              <a:rPr lang="en-US" dirty="0" err="1"/>
              <a:t>on</a:t>
            </a:r>
            <a:r>
              <a:rPr lang="en-US" dirty="0"/>
              <a:t> </a:t>
            </a:r>
            <a:r>
              <a:rPr lang="en-US" dirty="0" err="1"/>
              <a:t>puisse</a:t>
            </a:r>
            <a:r>
              <a:rPr lang="en-US" dirty="0"/>
              <a:t> </a:t>
            </a:r>
            <a:r>
              <a:rPr lang="en-US" dirty="0" err="1"/>
              <a:t>aussi</a:t>
            </a:r>
            <a:r>
              <a:rPr lang="en-US" dirty="0"/>
              <a:t> faire </a:t>
            </a:r>
            <a:r>
              <a:rPr lang="en-US" dirty="0" err="1"/>
              <a:t>l</a:t>
            </a:r>
            <a:r>
              <a:rPr lang="en-US" altLang="fr-FR" dirty="0" err="1"/>
              <a:t>’</a:t>
            </a:r>
            <a:r>
              <a:rPr lang="en-US" dirty="0" err="1"/>
              <a:t>action</a:t>
            </a:r>
            <a:r>
              <a:rPr lang="en-US" dirty="0"/>
              <a:t> </a:t>
            </a:r>
            <a:r>
              <a:rPr lang="en-US" i="1" dirty="0"/>
              <a:t>a</a:t>
            </a:r>
            <a:r>
              <a:rPr lang="en-US" baseline="-25000" dirty="0"/>
              <a:t>4</a:t>
            </a:r>
            <a:r>
              <a:rPr lang="en-US" dirty="0"/>
              <a:t> à </a:t>
            </a:r>
            <a:r>
              <a:rPr lang="en-US" dirty="0" err="1"/>
              <a:t>l</a:t>
            </a:r>
            <a:r>
              <a:rPr lang="en-US" altLang="fr-FR" dirty="0" err="1"/>
              <a:t>’</a:t>
            </a:r>
            <a:r>
              <a:rPr lang="en-US" dirty="0" err="1"/>
              <a:t>état</a:t>
            </a:r>
            <a:r>
              <a:rPr lang="en-US" dirty="0"/>
              <a:t> </a:t>
            </a:r>
            <a:r>
              <a:rPr lang="en-US" i="1" dirty="0"/>
              <a:t>s</a:t>
            </a:r>
            <a:r>
              <a:rPr lang="en-US" baseline="-25000" dirty="0"/>
              <a:t>1</a:t>
            </a:r>
            <a:r>
              <a:rPr lang="en-US" dirty="0"/>
              <a:t>, pour </a:t>
            </a:r>
            <a:r>
              <a:rPr lang="en-US" dirty="0" err="1"/>
              <a:t>mener</a:t>
            </a:r>
            <a:r>
              <a:rPr lang="en-US" dirty="0"/>
              <a:t> à </a:t>
            </a:r>
            <a:r>
              <a:rPr lang="en-US" i="1" dirty="0"/>
              <a:t>s</a:t>
            </a:r>
            <a:r>
              <a:rPr lang="en-US" baseline="-25000" dirty="0"/>
              <a:t>3</a:t>
            </a:r>
            <a:r>
              <a:rPr lang="en-US" dirty="0"/>
              <a:t> avec R(</a:t>
            </a:r>
            <a:r>
              <a:rPr lang="en-US" i="1" dirty="0"/>
              <a:t>s</a:t>
            </a:r>
            <a:r>
              <a:rPr lang="en-US" baseline="-25000" dirty="0"/>
              <a:t>1</a:t>
            </a:r>
            <a:r>
              <a:rPr lang="en-US" dirty="0"/>
              <a:t>, </a:t>
            </a:r>
            <a:r>
              <a:rPr lang="en-US" i="1" dirty="0"/>
              <a:t>a</a:t>
            </a:r>
            <a:r>
              <a:rPr lang="en-US" baseline="-25000" dirty="0"/>
              <a:t>4 </a:t>
            </a:r>
            <a:r>
              <a:rPr lang="en-US" dirty="0"/>
              <a:t>,</a:t>
            </a:r>
            <a:r>
              <a:rPr lang="en-US" i="1" dirty="0"/>
              <a:t>s</a:t>
            </a:r>
            <a:r>
              <a:rPr lang="en-US" baseline="-25000" dirty="0"/>
              <a:t>3</a:t>
            </a:r>
            <a:r>
              <a:rPr lang="en-US" dirty="0"/>
              <a:t>)</a:t>
            </a:r>
            <a:r>
              <a:rPr lang="en-US" baseline="-25000" dirty="0"/>
              <a:t> </a:t>
            </a:r>
            <a:r>
              <a:rPr lang="en-US" dirty="0"/>
              <a:t>= 1000</a:t>
            </a:r>
          </a:p>
          <a:p>
            <a:pPr marL="0" indent="0" eaLnBrk="1" hangingPunct="1"/>
            <a:endParaRPr lang="en-US" dirty="0">
              <a:sym typeface="Symbol" pitchFamily="18" charset="2"/>
            </a:endParaRPr>
          </a:p>
          <a:p>
            <a:pPr marL="0" indent="0" eaLnBrk="1" hangingPunct="1"/>
            <a:r>
              <a:rPr lang="en-US" dirty="0" err="1">
                <a:sym typeface="Symbol" pitchFamily="18" charset="2"/>
              </a:rPr>
              <a:t>Puisque</a:t>
            </a:r>
            <a:r>
              <a:rPr lang="en-US"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4</a:t>
            </a:r>
            <a:r>
              <a:rPr lang="fr-CA" dirty="0">
                <a:sym typeface="Symbol" pitchFamily="18" charset="2"/>
              </a:rPr>
              <a:t>) = 0 à l</a:t>
            </a:r>
            <a:r>
              <a:rPr lang="fr-CA" altLang="fr-FR" dirty="0">
                <a:sym typeface="Symbol" pitchFamily="18" charset="2"/>
              </a:rPr>
              <a:t>’</a:t>
            </a:r>
            <a:r>
              <a:rPr lang="fr-CA" dirty="0">
                <a:sym typeface="Symbol" pitchFamily="18" charset="2"/>
              </a:rPr>
              <a:t>initialisation, et que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0.55 &gt; 0 après un essai, une approche vorace n</a:t>
            </a:r>
            <a:r>
              <a:rPr lang="fr-CA" altLang="fr-FR" dirty="0">
                <a:sym typeface="Symbol" pitchFamily="18" charset="2"/>
              </a:rPr>
              <a:t>’</a:t>
            </a:r>
            <a:r>
              <a:rPr lang="fr-CA" dirty="0">
                <a:sym typeface="Symbol" pitchFamily="18" charset="2"/>
              </a:rPr>
              <a:t>explorerait jamais </a:t>
            </a:r>
            <a:r>
              <a:rPr lang="fr-CA" i="1" dirty="0">
                <a:sym typeface="Symbol" pitchFamily="18" charset="2"/>
              </a:rPr>
              <a:t>s</a:t>
            </a:r>
            <a:r>
              <a:rPr lang="fr-CA" baseline="-25000" dirty="0">
                <a:sym typeface="Symbol" pitchFamily="18" charset="2"/>
              </a:rPr>
              <a:t>3</a:t>
            </a:r>
            <a:r>
              <a:rPr lang="fr-CA" dirty="0">
                <a:sym typeface="Symbol" pitchFamily="18" charset="2"/>
              </a:rPr>
              <a:t>!</a:t>
            </a:r>
          </a:p>
          <a:p>
            <a:pPr marL="0" indent="0" eaLnBrk="1" hangingPunct="1">
              <a:buNone/>
            </a:pPr>
            <a:endParaRPr lang="fr-CA" dirty="0">
              <a:sym typeface="Symbol" pitchFamily="18" charset="2"/>
            </a:endParaRPr>
          </a:p>
        </p:txBody>
      </p:sp>
      <p:sp>
        <p:nvSpPr>
          <p:cNvPr id="8704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704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70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89A5084-4254-4551-B894-D70819D2D09B}" type="slidenum">
              <a:rPr lang="en-US" altLang="ko-KR" sz="1400">
                <a:latin typeface="Calibri" pitchFamily="34" charset="0"/>
              </a:rPr>
              <a:pPr eaLnBrk="1" hangingPunct="1"/>
              <a:t>73</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4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70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705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705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flipV="1">
            <a:off x="4787900" y="1916113"/>
            <a:ext cx="1439863" cy="576262"/>
          </a:xfrm>
          <a:prstGeom prst="line">
            <a:avLst/>
          </a:prstGeom>
          <a:noFill/>
          <a:ln w="38100" cmpd="sng">
            <a:solidFill>
              <a:schemeClr val="accent2"/>
            </a:solidFill>
            <a:prstDash val="dot"/>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54" name="Object 4"/>
          <p:cNvGraphicFramePr>
            <a:graphicFrameLocks noChangeAspect="1"/>
          </p:cNvGraphicFramePr>
          <p:nvPr/>
        </p:nvGraphicFramePr>
        <p:xfrm>
          <a:off x="6156325" y="1412875"/>
          <a:ext cx="1027113" cy="674688"/>
        </p:xfrm>
        <a:graphic>
          <a:graphicData uri="http://schemas.openxmlformats.org/presentationml/2006/ole">
            <mc:AlternateContent xmlns:mc="http://schemas.openxmlformats.org/markup-compatibility/2006">
              <mc:Choice xmlns:v="urn:schemas-microsoft-com:vml" Requires="v">
                <p:oleObj name="Clip" r:id="rId7" imgW="3657600" imgH="3657600" progId="">
                  <p:embed/>
                </p:oleObj>
              </mc:Choice>
              <mc:Fallback>
                <p:oleObj name="Clip" r:id="rId7" imgW="3657600" imgH="3657600" progId="">
                  <p:embed/>
                  <p:pic>
                    <p:nvPicPr>
                      <p:cNvPr id="870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24" name="Text Box 5"/>
          <p:cNvSpPr txBox="1">
            <a:spLocks noChangeArrowheads="1"/>
          </p:cNvSpPr>
          <p:nvPr/>
        </p:nvSpPr>
        <p:spPr bwMode="auto">
          <a:xfrm>
            <a:off x="6443663" y="155733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3</a:t>
            </a:r>
          </a:p>
        </p:txBody>
      </p:sp>
      <p:sp>
        <p:nvSpPr>
          <p:cNvPr id="25" name="Text Box 7"/>
          <p:cNvSpPr txBox="1">
            <a:spLocks noChangeArrowheads="1"/>
          </p:cNvSpPr>
          <p:nvPr/>
        </p:nvSpPr>
        <p:spPr bwMode="auto">
          <a:xfrm>
            <a:off x="5508625" y="1700213"/>
            <a:ext cx="2905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a:t>
            </a:r>
            <a:endParaRPr lang="en-US" sz="1800" baseline="-25000" dirty="0">
              <a:latin typeface="+mn-lt"/>
            </a:endParaRPr>
          </a:p>
        </p:txBody>
      </p:sp>
      <p:sp>
        <p:nvSpPr>
          <p:cNvPr id="29" name="Text Box 24"/>
          <p:cNvSpPr txBox="1">
            <a:spLocks noChangeArrowheads="1"/>
          </p:cNvSpPr>
          <p:nvPr/>
        </p:nvSpPr>
        <p:spPr bwMode="auto">
          <a:xfrm>
            <a:off x="4932363" y="19161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9" name="Text Box 24"/>
          <p:cNvSpPr txBox="1">
            <a:spLocks noChangeArrowheads="1"/>
          </p:cNvSpPr>
          <p:nvPr/>
        </p:nvSpPr>
        <p:spPr bwMode="auto">
          <a:xfrm>
            <a:off x="5395913" y="2328862"/>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1" name="Line 13"/>
          <p:cNvSpPr>
            <a:spLocks noChangeShapeType="1"/>
          </p:cNvSpPr>
          <p:nvPr/>
        </p:nvSpPr>
        <p:spPr bwMode="auto">
          <a:xfrm>
            <a:off x="4760913" y="2697162"/>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fr-CA" dirty="0">
                <a:latin typeface="Arial" pitchFamily="34" charset="0"/>
              </a:rPr>
              <a:t>Généralisation par </a:t>
            </a:r>
            <a:br>
              <a:rPr lang="fr-CA" dirty="0">
                <a:latin typeface="Arial" pitchFamily="34" charset="0"/>
              </a:rPr>
            </a:br>
            <a:r>
              <a:rPr lang="fr-CA" dirty="0">
                <a:latin typeface="Arial" pitchFamily="34" charset="0"/>
              </a:rPr>
              <a:t>approximation de fonctions</a:t>
            </a:r>
            <a:endParaRPr lang="en-US" dirty="0"/>
          </a:p>
        </p:txBody>
      </p:sp>
      <p:sp>
        <p:nvSpPr>
          <p:cNvPr id="1799171" name="Rectangle 3"/>
          <p:cNvSpPr>
            <a:spLocks noGrp="1" noChangeArrowheads="1"/>
          </p:cNvSpPr>
          <p:nvPr>
            <p:ph type="body" idx="1"/>
          </p:nvPr>
        </p:nvSpPr>
        <p:spPr>
          <a:xfrm>
            <a:off x="457199" y="1704108"/>
            <a:ext cx="8414952" cy="4734791"/>
          </a:xfrm>
        </p:spPr>
        <p:txBody>
          <a:bodyPr/>
          <a:lstStyle/>
          <a:p>
            <a:pPr>
              <a:lnSpc>
                <a:spcPct val="90000"/>
              </a:lnSpc>
            </a:pPr>
            <a:r>
              <a:rPr lang="fr-CA" dirty="0"/>
              <a:t>Dans des applications réelles, on ne peut pas visiter tous les états</a:t>
            </a:r>
          </a:p>
          <a:p>
            <a:pPr>
              <a:lnSpc>
                <a:spcPct val="90000"/>
              </a:lnSpc>
            </a:pPr>
            <a:endParaRPr lang="fr-CA" dirty="0"/>
          </a:p>
          <a:p>
            <a:pPr lvl="1">
              <a:lnSpc>
                <a:spcPct val="90000"/>
              </a:lnSpc>
            </a:pPr>
            <a:r>
              <a:rPr lang="fr-CA" sz="2000" dirty="0"/>
              <a:t>Trop d’états à visiter dans les essaies d’apprentissage</a:t>
            </a:r>
          </a:p>
          <a:p>
            <a:pPr lvl="1">
              <a:lnSpc>
                <a:spcPct val="90000"/>
              </a:lnSpc>
            </a:pPr>
            <a:r>
              <a:rPr lang="fr-CA" sz="2000" dirty="0"/>
              <a:t>Mémoire limitée pour enregistrer les valeurs Q(</a:t>
            </a:r>
            <a:r>
              <a:rPr lang="fr-CA" sz="2000" dirty="0" err="1"/>
              <a:t>s,a</a:t>
            </a:r>
            <a:r>
              <a:rPr lang="fr-CA" sz="2000" dirty="0"/>
              <a:t>) correspondant</a:t>
            </a:r>
          </a:p>
          <a:p>
            <a:pPr lvl="1">
              <a:lnSpc>
                <a:spcPct val="90000"/>
              </a:lnSpc>
            </a:pPr>
            <a:endParaRPr lang="fr-CA" sz="2000" dirty="0"/>
          </a:p>
          <a:p>
            <a:pPr>
              <a:lnSpc>
                <a:spcPct val="90000"/>
              </a:lnSpc>
            </a:pPr>
            <a:r>
              <a:rPr lang="fr-CA" dirty="0"/>
              <a:t>Par contre, on peut généraliser en utilisant les caractéristiques (</a:t>
            </a:r>
            <a:r>
              <a:rPr lang="fr-CA" i="1" dirty="0" err="1"/>
              <a:t>features</a:t>
            </a:r>
            <a:r>
              <a:rPr lang="fr-CA" dirty="0"/>
              <a:t>) des états plutôt que les états eux-mêmes:</a:t>
            </a:r>
          </a:p>
          <a:p>
            <a:pPr marL="0" indent="0">
              <a:lnSpc>
                <a:spcPct val="90000"/>
              </a:lnSpc>
              <a:buNone/>
            </a:pPr>
            <a:endParaRPr lang="fr-CA" dirty="0"/>
          </a:p>
          <a:p>
            <a:pPr lvl="1">
              <a:lnSpc>
                <a:spcPct val="90000"/>
              </a:lnSpc>
            </a:pPr>
            <a:r>
              <a:rPr lang="fr-CA" sz="2000" dirty="0"/>
              <a:t>Apprendre les caractéristiques des états à partir des échantillons d’entrainement.</a:t>
            </a:r>
          </a:p>
          <a:p>
            <a:pPr marL="457200" lvl="1" indent="0">
              <a:lnSpc>
                <a:spcPct val="90000"/>
              </a:lnSpc>
              <a:buNone/>
            </a:pPr>
            <a:endParaRPr lang="fr-CA" sz="2000" dirty="0"/>
          </a:p>
          <a:p>
            <a:pPr lvl="1">
              <a:lnSpc>
                <a:spcPct val="90000"/>
              </a:lnSpc>
            </a:pPr>
            <a:r>
              <a:rPr lang="fr-CA" sz="2000" dirty="0"/>
              <a:t>Généraliser aux états similaires</a:t>
            </a:r>
          </a:p>
          <a:p>
            <a:pPr lvl="1">
              <a:lnSpc>
                <a:spcPct val="90000"/>
              </a:lnSpc>
            </a:pPr>
            <a:endParaRPr lang="fr-CA" sz="2000" dirty="0"/>
          </a:p>
          <a:p>
            <a:pPr>
              <a:lnSpc>
                <a:spcPct val="90000"/>
              </a:lnSpc>
            </a:pPr>
            <a:r>
              <a:rPr lang="fr-CA" sz="2200" dirty="0"/>
              <a:t> Le principe s’applique autant à l’apprentissage passif qu’à l’apprentissage actif</a:t>
            </a:r>
          </a:p>
          <a:p>
            <a:pPr lvl="1">
              <a:lnSpc>
                <a:spcPct val="90000"/>
              </a:lnSpc>
            </a:pPr>
            <a:endParaRPr lang="fr-CA" sz="2000" dirty="0"/>
          </a:p>
          <a:p>
            <a:pPr lvl="1">
              <a:lnSpc>
                <a:spcPct val="90000"/>
              </a:lnSpc>
            </a:pPr>
            <a:endParaRPr lang="fr-CA" sz="2000" dirty="0"/>
          </a:p>
        </p:txBody>
      </p:sp>
      <p:sp>
        <p:nvSpPr>
          <p:cNvPr id="25604" name="Slide Number Placeholder 3"/>
          <p:cNvSpPr>
            <a:spLocks noGrp="1"/>
          </p:cNvSpPr>
          <p:nvPr>
            <p:ph type="sldNum" sz="quarter" idx="12"/>
          </p:nvPr>
        </p:nvSpPr>
        <p:spPr>
          <a:noFill/>
        </p:spPr>
        <p:txBody>
          <a:bodyPr/>
          <a:lstStyle/>
          <a:p>
            <a:fld id="{69689EAB-E69B-4F0D-A7DF-8E4F9CAE695A}" type="slidenum">
              <a:rPr lang="en-US" smtClean="0">
                <a:latin typeface="Arial" charset="0"/>
              </a:rPr>
              <a:pPr/>
              <a:t>74</a:t>
            </a:fld>
            <a:endParaRPr lang="en-US">
              <a:latin typeface="Arial" charset="0"/>
            </a:endParaRPr>
          </a:p>
        </p:txBody>
      </p:sp>
    </p:spTree>
    <p:extLst>
      <p:ext uri="{BB962C8B-B14F-4D97-AF65-F5344CB8AC3E}">
        <p14:creationId xmlns:p14="http://schemas.microsoft.com/office/powerpoint/2010/main" val="24350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917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917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91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err="1"/>
              <a:t>Exemple</a:t>
            </a:r>
            <a:r>
              <a:rPr lang="en-US" dirty="0"/>
              <a:t>: </a:t>
            </a:r>
            <a:r>
              <a:rPr lang="en-US" dirty="0" err="1"/>
              <a:t>Pacman</a:t>
            </a:r>
            <a:endParaRPr lang="en-US" dirty="0"/>
          </a:p>
        </p:txBody>
      </p:sp>
      <p:sp>
        <p:nvSpPr>
          <p:cNvPr id="1800195" name="Rectangle 3"/>
          <p:cNvSpPr>
            <a:spLocks noGrp="1" noChangeArrowheads="1"/>
          </p:cNvSpPr>
          <p:nvPr>
            <p:ph type="body" idx="1"/>
          </p:nvPr>
        </p:nvSpPr>
        <p:spPr>
          <a:xfrm>
            <a:off x="457200" y="1600200"/>
            <a:ext cx="4114800" cy="4876800"/>
          </a:xfrm>
        </p:spPr>
        <p:txBody>
          <a:bodyPr/>
          <a:lstStyle/>
          <a:p>
            <a:pPr>
              <a:lnSpc>
                <a:spcPct val="90000"/>
              </a:lnSpc>
            </a:pPr>
            <a:r>
              <a:rPr lang="fr-CA" dirty="0"/>
              <a:t>Supposons que nous apprenons durant les essais que cet état est mauvais (U(s) trop bas).</a:t>
            </a:r>
          </a:p>
          <a:p>
            <a:pPr>
              <a:lnSpc>
                <a:spcPct val="90000"/>
              </a:lnSpc>
            </a:pPr>
            <a:endParaRPr lang="fr-CA" dirty="0"/>
          </a:p>
          <a:p>
            <a:pPr>
              <a:lnSpc>
                <a:spcPct val="90000"/>
              </a:lnSpc>
            </a:pPr>
            <a:endParaRPr lang="fr-CA" dirty="0"/>
          </a:p>
          <a:p>
            <a:pPr>
              <a:lnSpc>
                <a:spcPct val="90000"/>
              </a:lnSpc>
            </a:pPr>
            <a:r>
              <a:rPr lang="fr-CA" dirty="0"/>
              <a:t>Avec l’approche Q-Learning naïve telle que décrite, on ne peut rien déduire de cet état ou de sa valeur Q:</a:t>
            </a:r>
          </a:p>
          <a:p>
            <a:pPr>
              <a:lnSpc>
                <a:spcPct val="90000"/>
              </a:lnSpc>
            </a:pPr>
            <a:endParaRPr lang="fr-CA" dirty="0"/>
          </a:p>
          <a:p>
            <a:pPr lvl="2">
              <a:lnSpc>
                <a:spcPct val="90000"/>
              </a:lnSpc>
            </a:pPr>
            <a:endParaRPr lang="fr-CA" sz="2000" dirty="0"/>
          </a:p>
          <a:p>
            <a:pPr>
              <a:lnSpc>
                <a:spcPct val="90000"/>
              </a:lnSpc>
            </a:pPr>
            <a:r>
              <a:rPr lang="fr-CA" dirty="0"/>
              <a:t>Pas plus que pour celui-ci!</a:t>
            </a:r>
          </a:p>
        </p:txBody>
      </p:sp>
      <p:grpSp>
        <p:nvGrpSpPr>
          <p:cNvPr id="2" name="Group 4"/>
          <p:cNvGrpSpPr>
            <a:grpSpLocks/>
          </p:cNvGrpSpPr>
          <p:nvPr/>
        </p:nvGrpSpPr>
        <p:grpSpPr bwMode="auto">
          <a:xfrm>
            <a:off x="5943600" y="1406525"/>
            <a:ext cx="1676400" cy="1641475"/>
            <a:chOff x="3408" y="912"/>
            <a:chExt cx="1584" cy="1551"/>
          </a:xfrm>
        </p:grpSpPr>
        <p:grpSp>
          <p:nvGrpSpPr>
            <p:cNvPr id="3" name="Group 5"/>
            <p:cNvGrpSpPr>
              <a:grpSpLocks/>
            </p:cNvGrpSpPr>
            <p:nvPr/>
          </p:nvGrpSpPr>
          <p:grpSpPr bwMode="auto">
            <a:xfrm>
              <a:off x="3408" y="912"/>
              <a:ext cx="1584" cy="1551"/>
              <a:chOff x="3360" y="1008"/>
              <a:chExt cx="1584" cy="1551"/>
            </a:xfrm>
          </p:grpSpPr>
          <p:pic>
            <p:nvPicPr>
              <p:cNvPr id="26649" name="Picture 6"/>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50" name="Picture 7"/>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6" name="Picture 8"/>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6647" name="Picture 9"/>
            <p:cNvPicPr>
              <a:picLocks noChangeAspect="1" noChangeArrowheads="1"/>
            </p:cNvPicPr>
            <p:nvPr/>
          </p:nvPicPr>
          <p:blipFill>
            <a:blip r:embed="rId5" cstate="print"/>
            <a:srcRect/>
            <a:stretch>
              <a:fillRect/>
            </a:stretch>
          </p:blipFill>
          <p:spPr bwMode="auto">
            <a:xfrm>
              <a:off x="3792" y="2160"/>
              <a:ext cx="197" cy="178"/>
            </a:xfrm>
            <a:prstGeom prst="rect">
              <a:avLst/>
            </a:prstGeom>
            <a:noFill/>
            <a:ln w="9525">
              <a:noFill/>
              <a:miter lim="800000"/>
              <a:headEnd/>
              <a:tailEnd/>
            </a:ln>
          </p:spPr>
        </p:pic>
        <p:pic>
          <p:nvPicPr>
            <p:cNvPr id="26648" name="Picture 10"/>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grpSp>
        <p:nvGrpSpPr>
          <p:cNvPr id="4" name="Group 11"/>
          <p:cNvGrpSpPr>
            <a:grpSpLocks/>
          </p:cNvGrpSpPr>
          <p:nvPr/>
        </p:nvGrpSpPr>
        <p:grpSpPr bwMode="auto">
          <a:xfrm>
            <a:off x="5943600" y="3235325"/>
            <a:ext cx="1676400" cy="1641475"/>
            <a:chOff x="3456" y="2592"/>
            <a:chExt cx="1584" cy="1551"/>
          </a:xfrm>
        </p:grpSpPr>
        <p:grpSp>
          <p:nvGrpSpPr>
            <p:cNvPr id="5" name="Group 12"/>
            <p:cNvGrpSpPr>
              <a:grpSpLocks/>
            </p:cNvGrpSpPr>
            <p:nvPr/>
          </p:nvGrpSpPr>
          <p:grpSpPr bwMode="auto">
            <a:xfrm>
              <a:off x="3456" y="2592"/>
              <a:ext cx="1584" cy="1551"/>
              <a:chOff x="3360" y="1008"/>
              <a:chExt cx="1584" cy="1551"/>
            </a:xfrm>
          </p:grpSpPr>
          <p:pic>
            <p:nvPicPr>
              <p:cNvPr id="26643" name="Picture 13"/>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44" name="Picture 14"/>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0" name="Picture 15"/>
            <p:cNvPicPr>
              <a:picLocks noChangeAspect="1" noChangeArrowheads="1"/>
            </p:cNvPicPr>
            <p:nvPr/>
          </p:nvPicPr>
          <p:blipFill>
            <a:blip r:embed="rId4" cstate="print"/>
            <a:srcRect/>
            <a:stretch>
              <a:fillRect/>
            </a:stretch>
          </p:blipFill>
          <p:spPr bwMode="auto">
            <a:xfrm>
              <a:off x="4416" y="2688"/>
              <a:ext cx="216" cy="168"/>
            </a:xfrm>
            <a:prstGeom prst="rect">
              <a:avLst/>
            </a:prstGeom>
            <a:noFill/>
            <a:ln w="9525">
              <a:noFill/>
              <a:miter lim="800000"/>
              <a:headEnd/>
              <a:tailEnd/>
            </a:ln>
          </p:spPr>
        </p:pic>
        <p:pic>
          <p:nvPicPr>
            <p:cNvPr id="26641" name="Picture 16"/>
            <p:cNvPicPr>
              <a:picLocks noChangeAspect="1" noChangeArrowheads="1"/>
            </p:cNvPicPr>
            <p:nvPr/>
          </p:nvPicPr>
          <p:blipFill>
            <a:blip r:embed="rId5" cstate="print"/>
            <a:srcRect/>
            <a:stretch>
              <a:fillRect/>
            </a:stretch>
          </p:blipFill>
          <p:spPr bwMode="auto">
            <a:xfrm>
              <a:off x="4704" y="2976"/>
              <a:ext cx="197" cy="178"/>
            </a:xfrm>
            <a:prstGeom prst="rect">
              <a:avLst/>
            </a:prstGeom>
            <a:noFill/>
            <a:ln w="9525">
              <a:noFill/>
              <a:miter lim="800000"/>
              <a:headEnd/>
              <a:tailEnd/>
            </a:ln>
          </p:spPr>
        </p:pic>
        <p:pic>
          <p:nvPicPr>
            <p:cNvPr id="26642" name="Picture 17"/>
            <p:cNvPicPr>
              <a:picLocks noChangeAspect="1" noChangeArrowheads="1"/>
            </p:cNvPicPr>
            <p:nvPr/>
          </p:nvPicPr>
          <p:blipFill>
            <a:blip r:embed="rId6" cstate="print"/>
            <a:srcRect/>
            <a:stretch>
              <a:fillRect/>
            </a:stretch>
          </p:blipFill>
          <p:spPr bwMode="auto">
            <a:xfrm>
              <a:off x="4704" y="2688"/>
              <a:ext cx="216" cy="187"/>
            </a:xfrm>
            <a:prstGeom prst="rect">
              <a:avLst/>
            </a:prstGeom>
            <a:noFill/>
            <a:ln w="9525">
              <a:noFill/>
              <a:miter lim="800000"/>
              <a:headEnd/>
              <a:tailEnd/>
            </a:ln>
          </p:spPr>
        </p:pic>
      </p:grpSp>
      <p:sp>
        <p:nvSpPr>
          <p:cNvPr id="26631" name="Slide Number Placeholder 25"/>
          <p:cNvSpPr>
            <a:spLocks noGrp="1"/>
          </p:cNvSpPr>
          <p:nvPr>
            <p:ph type="sldNum" sz="quarter" idx="12"/>
          </p:nvPr>
        </p:nvSpPr>
        <p:spPr>
          <a:noFill/>
        </p:spPr>
        <p:txBody>
          <a:bodyPr/>
          <a:lstStyle/>
          <a:p>
            <a:fld id="{050F1AF5-EDC0-46D4-A1A0-F5F0818552DD}" type="slidenum">
              <a:rPr lang="en-US" smtClean="0">
                <a:latin typeface="Arial" charset="0"/>
              </a:rPr>
              <a:pPr/>
              <a:t>75</a:t>
            </a:fld>
            <a:endParaRPr lang="en-US">
              <a:latin typeface="Arial" charset="0"/>
            </a:endParaRPr>
          </a:p>
        </p:txBody>
      </p:sp>
      <p:grpSp>
        <p:nvGrpSpPr>
          <p:cNvPr id="27" name="Group 4"/>
          <p:cNvGrpSpPr>
            <a:grpSpLocks/>
          </p:cNvGrpSpPr>
          <p:nvPr/>
        </p:nvGrpSpPr>
        <p:grpSpPr bwMode="auto">
          <a:xfrm>
            <a:off x="5943600" y="5029200"/>
            <a:ext cx="1676400" cy="1641476"/>
            <a:chOff x="3744" y="960"/>
            <a:chExt cx="1584" cy="1551"/>
          </a:xfrm>
        </p:grpSpPr>
        <p:grpSp>
          <p:nvGrpSpPr>
            <p:cNvPr id="28" name="Group 5"/>
            <p:cNvGrpSpPr>
              <a:grpSpLocks/>
            </p:cNvGrpSpPr>
            <p:nvPr/>
          </p:nvGrpSpPr>
          <p:grpSpPr bwMode="auto">
            <a:xfrm>
              <a:off x="3744" y="960"/>
              <a:ext cx="1584" cy="1551"/>
              <a:chOff x="3408" y="912"/>
              <a:chExt cx="1584" cy="1551"/>
            </a:xfrm>
          </p:grpSpPr>
          <p:grpSp>
            <p:nvGrpSpPr>
              <p:cNvPr id="32" name="Group 31"/>
              <p:cNvGrpSpPr>
                <a:grpSpLocks/>
              </p:cNvGrpSpPr>
              <p:nvPr/>
            </p:nvGrpSpPr>
            <p:grpSpPr bwMode="auto">
              <a:xfrm>
                <a:off x="3408" y="912"/>
                <a:ext cx="1584" cy="1551"/>
                <a:chOff x="3360" y="1008"/>
                <a:chExt cx="1584" cy="1551"/>
              </a:xfrm>
            </p:grpSpPr>
            <p:pic>
              <p:nvPicPr>
                <p:cNvPr id="36"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37"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33" name="Picture 9"/>
              <p:cNvPicPr>
                <a:picLocks noChangeAspect="1" noChangeArrowheads="1"/>
              </p:cNvPicPr>
              <p:nvPr/>
            </p:nvPicPr>
            <p:blipFill>
              <a:blip r:embed="rId4" cstate="print"/>
              <a:srcRect/>
              <a:stretch>
                <a:fillRect/>
              </a:stretch>
            </p:blipFill>
            <p:spPr bwMode="auto">
              <a:xfrm>
                <a:off x="3760" y="2196"/>
                <a:ext cx="216" cy="168"/>
              </a:xfrm>
              <a:prstGeom prst="rect">
                <a:avLst/>
              </a:prstGeom>
              <a:noFill/>
              <a:ln w="9525">
                <a:noFill/>
                <a:miter lim="800000"/>
                <a:headEnd/>
                <a:tailEnd/>
              </a:ln>
            </p:spPr>
          </p:pic>
          <p:pic>
            <p:nvPicPr>
              <p:cNvPr id="34" name="Picture 10"/>
              <p:cNvPicPr>
                <a:picLocks noChangeAspect="1" noChangeArrowheads="1"/>
              </p:cNvPicPr>
              <p:nvPr/>
            </p:nvPicPr>
            <p:blipFill>
              <a:blip r:embed="rId5" cstate="print"/>
              <a:srcRect/>
              <a:stretch>
                <a:fillRect/>
              </a:stretch>
            </p:blipFill>
            <p:spPr bwMode="auto">
              <a:xfrm>
                <a:off x="3488" y="1910"/>
                <a:ext cx="197" cy="178"/>
              </a:xfrm>
              <a:prstGeom prst="rect">
                <a:avLst/>
              </a:prstGeom>
              <a:noFill/>
              <a:ln w="9525">
                <a:noFill/>
                <a:miter lim="800000"/>
                <a:headEnd/>
                <a:tailEnd/>
              </a:ln>
            </p:spPr>
          </p:pic>
          <p:pic>
            <p:nvPicPr>
              <p:cNvPr id="35"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9"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0"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1"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12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0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0019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sp>
        <p:nvSpPr>
          <p:cNvPr id="27651" name="Rectangle 3"/>
          <p:cNvSpPr>
            <a:spLocks noGrp="1" noChangeArrowheads="1"/>
          </p:cNvSpPr>
          <p:nvPr>
            <p:ph type="body" idx="1"/>
          </p:nvPr>
        </p:nvSpPr>
        <p:spPr>
          <a:xfrm>
            <a:off x="155162" y="2565443"/>
            <a:ext cx="6612230" cy="4056019"/>
          </a:xfrm>
        </p:spPr>
        <p:txBody>
          <a:bodyPr/>
          <a:lstStyle/>
          <a:p>
            <a:pPr lvl="1">
              <a:lnSpc>
                <a:spcPct val="80000"/>
              </a:lnSpc>
            </a:pPr>
            <a:r>
              <a:rPr lang="fr-CA" dirty="0"/>
              <a:t>La taille de l’espace d’états représentés par leurs caractéristiques est beaucoup plus petit que l’espace d’états d’origine – c’est une approximation</a:t>
            </a:r>
          </a:p>
          <a:p>
            <a:pPr lvl="1">
              <a:lnSpc>
                <a:spcPct val="80000"/>
              </a:lnSpc>
            </a:pPr>
            <a:endParaRPr lang="fr-CA" dirty="0"/>
          </a:p>
          <a:p>
            <a:pPr lvl="1">
              <a:lnSpc>
                <a:spcPct val="80000"/>
              </a:lnSpc>
            </a:pPr>
            <a:r>
              <a:rPr lang="fr-CA" dirty="0"/>
              <a:t>Exemples de caractéristiques (</a:t>
            </a:r>
            <a:r>
              <a:rPr lang="fr-CA" i="1" dirty="0" err="1"/>
              <a:t>features</a:t>
            </a:r>
            <a:r>
              <a:rPr lang="fr-CA" dirty="0"/>
              <a:t>):</a:t>
            </a:r>
          </a:p>
          <a:p>
            <a:pPr lvl="2">
              <a:lnSpc>
                <a:spcPct val="80000"/>
              </a:lnSpc>
            </a:pPr>
            <a:r>
              <a:rPr lang="fr-CA" sz="1800" dirty="0"/>
              <a:t>Distance au fantôme le plus proche</a:t>
            </a:r>
          </a:p>
          <a:p>
            <a:pPr lvl="2">
              <a:lnSpc>
                <a:spcPct val="80000"/>
              </a:lnSpc>
            </a:pPr>
            <a:r>
              <a:rPr lang="fr-CA" sz="1800" dirty="0"/>
              <a:t>Distance à la nourriture la plus proche </a:t>
            </a:r>
          </a:p>
          <a:p>
            <a:pPr lvl="2">
              <a:lnSpc>
                <a:spcPct val="80000"/>
              </a:lnSpc>
            </a:pPr>
            <a:r>
              <a:rPr lang="fr-CA" sz="1800" dirty="0"/>
              <a:t>Nombre de fantômes</a:t>
            </a:r>
          </a:p>
          <a:p>
            <a:pPr lvl="2">
              <a:lnSpc>
                <a:spcPct val="80000"/>
              </a:lnSpc>
            </a:pPr>
            <a:r>
              <a:rPr lang="fr-CA" sz="1800" dirty="0"/>
              <a:t>1 / (distance à la nourriture)</a:t>
            </a:r>
            <a:r>
              <a:rPr lang="fr-CA" sz="1800" baseline="30000" dirty="0"/>
              <a:t>2</a:t>
            </a:r>
          </a:p>
          <a:p>
            <a:pPr lvl="2">
              <a:lnSpc>
                <a:spcPct val="80000"/>
              </a:lnSpc>
            </a:pPr>
            <a:r>
              <a:rPr lang="fr-CA" sz="1800" dirty="0" err="1"/>
              <a:t>Pacman</a:t>
            </a:r>
            <a:r>
              <a:rPr lang="fr-CA" sz="1800" dirty="0"/>
              <a:t> proche d’un fantôme ? (0/1)</a:t>
            </a:r>
          </a:p>
          <a:p>
            <a:pPr lvl="2">
              <a:lnSpc>
                <a:spcPct val="80000"/>
              </a:lnSpc>
            </a:pPr>
            <a:r>
              <a:rPr lang="fr-CA" sz="1800" dirty="0"/>
              <a:t>etc.</a:t>
            </a:r>
          </a:p>
          <a:p>
            <a:pPr lvl="2">
              <a:lnSpc>
                <a:spcPct val="80000"/>
              </a:lnSpc>
            </a:pPr>
            <a:endParaRPr lang="fr-CA" sz="1800" dirty="0"/>
          </a:p>
          <a:p>
            <a:pPr lvl="1">
              <a:lnSpc>
                <a:spcPct val="80000"/>
              </a:lnSpc>
            </a:pPr>
            <a:r>
              <a:rPr lang="fr-CA" dirty="0"/>
              <a:t>On peut aussi décrire la fonction de qualité Q(s, a) avec des caractéristiques (ex. l’action permettant à </a:t>
            </a:r>
            <a:r>
              <a:rPr lang="fr-CA" dirty="0" err="1"/>
              <a:t>Pacman</a:t>
            </a:r>
            <a:r>
              <a:rPr lang="fr-CA" dirty="0"/>
              <a:t> d’être proche de la nourriture)</a:t>
            </a:r>
          </a:p>
        </p:txBody>
      </p:sp>
      <p:grpSp>
        <p:nvGrpSpPr>
          <p:cNvPr id="2" name="Group 4"/>
          <p:cNvGrpSpPr>
            <a:grpSpLocks/>
          </p:cNvGrpSpPr>
          <p:nvPr/>
        </p:nvGrpSpPr>
        <p:grpSpPr bwMode="auto">
          <a:xfrm>
            <a:off x="6893729" y="3816028"/>
            <a:ext cx="1516042" cy="1451254"/>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76</a:t>
            </a:fld>
            <a:endParaRPr lang="en-US">
              <a:latin typeface="Arial" charset="0"/>
            </a:endParaRPr>
          </a:p>
        </p:txBody>
      </p:sp>
      <p:sp>
        <p:nvSpPr>
          <p:cNvPr id="16" name="Rectangle 3">
            <a:extLst>
              <a:ext uri="{FF2B5EF4-FFF2-40B4-BE49-F238E27FC236}">
                <a16:creationId xmlns:a16="http://schemas.microsoft.com/office/drawing/2014/main" id="{5C96B08C-3D7A-4533-BCB6-78E2D3E373C1}"/>
              </a:ext>
            </a:extLst>
          </p:cNvPr>
          <p:cNvSpPr txBox="1">
            <a:spLocks noChangeArrowheads="1"/>
          </p:cNvSpPr>
          <p:nvPr/>
        </p:nvSpPr>
        <p:spPr bwMode="auto">
          <a:xfrm>
            <a:off x="130979" y="1354423"/>
            <a:ext cx="7819385" cy="127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fr-CA" sz="1800" dirty="0"/>
              <a:t>Représenter un état en utilisant un vecteur de caractéristiques (</a:t>
            </a:r>
            <a:r>
              <a:rPr lang="fr-CA" sz="1800" i="1" dirty="0" err="1"/>
              <a:t>features</a:t>
            </a:r>
            <a:r>
              <a:rPr lang="fr-CA" sz="1800" dirty="0"/>
              <a:t>)</a:t>
            </a:r>
          </a:p>
          <a:p>
            <a:pPr>
              <a:lnSpc>
                <a:spcPct val="80000"/>
              </a:lnSpc>
            </a:pPr>
            <a:endParaRPr lang="fr-CA" sz="1800" dirty="0"/>
          </a:p>
          <a:p>
            <a:pPr lvl="1">
              <a:lnSpc>
                <a:spcPct val="80000"/>
              </a:lnSpc>
            </a:pPr>
            <a:r>
              <a:rPr lang="fr-CA" dirty="0"/>
              <a:t>Les caractéristiques sont des fonctions réelles (souvent 0/1) qui capturent les propriétés saillants des états</a:t>
            </a:r>
          </a:p>
        </p:txBody>
      </p:sp>
    </p:spTree>
    <p:extLst>
      <p:ext uri="{BB962C8B-B14F-4D97-AF65-F5344CB8AC3E}">
        <p14:creationId xmlns:p14="http://schemas.microsoft.com/office/powerpoint/2010/main" val="1553684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grpSp>
        <p:nvGrpSpPr>
          <p:cNvPr id="2" name="Group 4"/>
          <p:cNvGrpSpPr>
            <a:grpSpLocks/>
          </p:cNvGrpSpPr>
          <p:nvPr/>
        </p:nvGrpSpPr>
        <p:grpSpPr bwMode="auto">
          <a:xfrm>
            <a:off x="7814684" y="3865465"/>
            <a:ext cx="822582" cy="772297"/>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77</a:t>
            </a:fld>
            <a:endParaRPr lang="en-US">
              <a:latin typeface="Arial" charset="0"/>
            </a:endParaRPr>
          </a:p>
        </p:txBody>
      </p:sp>
      <mc:AlternateContent xmlns:mc="http://schemas.openxmlformats.org/markup-compatibility/2006" xmlns:a14="http://schemas.microsoft.com/office/drawing/2010/main">
        <mc:Choice Requires="a14">
          <p:sp>
            <p:nvSpPr>
              <p:cNvPr id="18" name="Rectangle 3">
                <a:extLst>
                  <a:ext uri="{FF2B5EF4-FFF2-40B4-BE49-F238E27FC236}">
                    <a16:creationId xmlns:a16="http://schemas.microsoft.com/office/drawing/2014/main" id="{3EAD8589-017A-4C2A-88DC-3C1F9842C39E}"/>
                  </a:ext>
                </a:extLst>
              </p:cNvPr>
              <p:cNvSpPr txBox="1">
                <a:spLocks noChangeArrowheads="1"/>
              </p:cNvSpPr>
              <p:nvPr/>
            </p:nvSpPr>
            <p:spPr bwMode="auto">
              <a:xfrm>
                <a:off x="550670" y="1109468"/>
                <a:ext cx="8042660" cy="55119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Étant donné un vecteur </a:t>
                </a:r>
                <a:r>
                  <a:rPr lang="fr-CA" sz="1800" i="1" dirty="0"/>
                  <a:t>f = [f</a:t>
                </a:r>
                <a:r>
                  <a:rPr lang="fr-CA" sz="1800" i="1" baseline="-25000" dirty="0"/>
                  <a:t>1</a:t>
                </a:r>
                <a:r>
                  <a:rPr lang="fr-CA" sz="1800" i="1" dirty="0"/>
                  <a:t>, …, </a:t>
                </a:r>
                <a:r>
                  <a:rPr lang="fr-CA" sz="1800" i="1" dirty="0" err="1"/>
                  <a:t>f</a:t>
                </a:r>
                <a:r>
                  <a:rPr lang="fr-CA" sz="1800" i="1" baseline="-25000" dirty="0" err="1"/>
                  <a:t>n</a:t>
                </a:r>
                <a:r>
                  <a:rPr lang="fr-CA" sz="1800" i="1" dirty="0"/>
                  <a:t>] </a:t>
                </a:r>
                <a:r>
                  <a:rPr lang="fr-CA" sz="1800" dirty="0"/>
                  <a:t>de </a:t>
                </a:r>
                <a:r>
                  <a:rPr lang="fr-CA" sz="1800" i="1" dirty="0" err="1"/>
                  <a:t>features</a:t>
                </a:r>
                <a:r>
                  <a:rPr lang="fr-CA" sz="1800" dirty="0"/>
                  <a:t> d’état et un vecteur de poids correspondant </a:t>
                </a:r>
                <a:r>
                  <a:rPr lang="fr-CA" sz="1800" i="1" dirty="0"/>
                  <a:t>w = [w</a:t>
                </a:r>
                <a:r>
                  <a:rPr lang="fr-CA" sz="1800" i="1" baseline="-25000" dirty="0"/>
                  <a:t>1</a:t>
                </a:r>
                <a:r>
                  <a:rPr lang="fr-CA" sz="1800" i="1" dirty="0"/>
                  <a:t>, …, </a:t>
                </a:r>
                <a:r>
                  <a:rPr lang="fr-CA" sz="1800" i="1" dirty="0" err="1"/>
                  <a:t>w</a:t>
                </a:r>
                <a:r>
                  <a:rPr lang="fr-CA" sz="1800" i="1" baseline="-25000" dirty="0" err="1"/>
                  <a:t>n</a:t>
                </a:r>
                <a:r>
                  <a:rPr lang="fr-CA" sz="1800" i="1" dirty="0"/>
                  <a:t>], </a:t>
                </a:r>
                <a:r>
                  <a:rPr lang="fr-CA" sz="1800" dirty="0"/>
                  <a:t>on peut approximer U par une fonction linéaire</a:t>
                </a:r>
              </a:p>
              <a:p>
                <a:pPr marL="0" indent="0">
                  <a:lnSpc>
                    <a:spcPct val="90000"/>
                  </a:lnSpc>
                  <a:spcBef>
                    <a:spcPts val="1200"/>
                  </a:spcBef>
                  <a:spcAft>
                    <a:spcPts val="1000"/>
                  </a:spcAft>
                  <a:buFont typeface="Lucida Grande" charset="0"/>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a:t>
                </a:r>
                <a14:m>
                  <m:oMath xmlns:m="http://schemas.openxmlformats.org/officeDocument/2006/math">
                    <m:nary>
                      <m:naryPr>
                        <m:chr m:val="∑"/>
                        <m:ctrlPr>
                          <a:rPr lang="fr-CA" sz="1800" i="1" smtClean="0">
                            <a:latin typeface="Cambria Math" panose="02040503050406030204" pitchFamily="18" charset="0"/>
                          </a:rPr>
                        </m:ctrlPr>
                      </m:naryPr>
                      <m:sub>
                        <m:r>
                          <m:rPr>
                            <m:brk m:alnAt="23"/>
                          </m:rPr>
                          <a:rPr lang="en-CA" sz="1800" i="1" smtClean="0">
                            <a:latin typeface="Cambria Math"/>
                          </a:rPr>
                          <m:t>𝑖</m:t>
                        </m:r>
                        <m:r>
                          <a:rPr lang="en-CA" sz="1800" i="1" smtClean="0">
                            <a:latin typeface="Cambria Math"/>
                          </a:rPr>
                          <m:t>=1</m:t>
                        </m:r>
                      </m:sub>
                      <m:sup>
                        <m:r>
                          <a:rPr lang="en-CA" sz="1800" i="1" smtClean="0">
                            <a:latin typeface="Cambria Math"/>
                          </a:rPr>
                          <m:t>𝑛</m:t>
                        </m:r>
                      </m:sup>
                      <m:e>
                        <m:r>
                          <m:rPr>
                            <m:nor/>
                          </m:rPr>
                          <a:rPr lang="fr-CA" sz="1800" i="1" dirty="0"/>
                          <m:t>w</m:t>
                        </m:r>
                        <m:r>
                          <m:rPr>
                            <m:nor/>
                          </m:rPr>
                          <a:rPr lang="en-CA" sz="1800" i="1" baseline="-25000" dirty="0" smtClean="0"/>
                          <m:t>i</m:t>
                        </m:r>
                        <m:r>
                          <m:rPr>
                            <m:nor/>
                          </m:rPr>
                          <a:rPr lang="fr-CA" sz="1800" i="1" dirty="0"/>
                          <m:t> </m:t>
                        </m:r>
                        <m:r>
                          <m:rPr>
                            <m:nor/>
                          </m:rPr>
                          <a:rPr lang="fr-CA" sz="1800" i="1" dirty="0"/>
                          <m:t>f</m:t>
                        </m:r>
                        <m:r>
                          <m:rPr>
                            <m:nor/>
                          </m:rPr>
                          <a:rPr lang="en-CA" sz="1800" i="1" baseline="-25000" dirty="0" smtClean="0"/>
                          <m:t>i</m:t>
                        </m:r>
                        <m:r>
                          <m:rPr>
                            <m:nor/>
                          </m:rPr>
                          <a:rPr lang="fr-CA" sz="1800" i="1" dirty="0"/>
                          <m:t>(</m:t>
                        </m:r>
                        <m:r>
                          <m:rPr>
                            <m:nor/>
                          </m:rPr>
                          <a:rPr lang="fr-CA" sz="1800" i="1" dirty="0"/>
                          <m:t>s</m:t>
                        </m:r>
                        <m:r>
                          <m:rPr>
                            <m:nor/>
                          </m:rPr>
                          <a:rPr lang="fr-CA" sz="1800" i="1" dirty="0"/>
                          <m:t>)</m:t>
                        </m:r>
                      </m:e>
                    </m:nary>
                  </m:oMath>
                </a14:m>
                <a:endParaRPr lang="fr-CA" sz="1800" dirty="0"/>
              </a:p>
              <a:p>
                <a:pPr>
                  <a:lnSpc>
                    <a:spcPct val="90000"/>
                  </a:lnSpc>
                </a:pPr>
                <a:r>
                  <a:rPr lang="fr-CA" sz="1800" dirty="0"/>
                  <a:t>De façon similaire, avec un vecteur de </a:t>
                </a:r>
                <a:r>
                  <a:rPr lang="fr-CA" sz="1800" i="1" dirty="0" err="1"/>
                  <a:t>features</a:t>
                </a:r>
                <a:r>
                  <a:rPr lang="fr-CA" sz="1800" dirty="0"/>
                  <a:t> Q et des poids correspondants:</a:t>
                </a:r>
              </a:p>
              <a:p>
                <a:pPr marL="0" indent="0">
                  <a:lnSpc>
                    <a:spcPct val="90000"/>
                  </a:lnSpc>
                  <a:spcBef>
                    <a:spcPts val="1000"/>
                  </a:spcBef>
                  <a:spcAft>
                    <a:spcPts val="1000"/>
                  </a:spcAft>
                  <a:buFont typeface="Lucida Grande" charset="0"/>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a:t>
                </a:r>
                <a14:m>
                  <m:oMath xmlns:m="http://schemas.openxmlformats.org/officeDocument/2006/math">
                    <m:nary>
                      <m:naryPr>
                        <m:chr m:val="∑"/>
                        <m:ctrlPr>
                          <a:rPr lang="fr-CA" sz="1800" i="1">
                            <a:latin typeface="Cambria Math" panose="02040503050406030204" pitchFamily="18" charset="0"/>
                          </a:rPr>
                        </m:ctrlPr>
                      </m:naryPr>
                      <m:sub>
                        <m:r>
                          <m:rPr>
                            <m:brk m:alnAt="23"/>
                          </m:rPr>
                          <a:rPr lang="en-CA" sz="1800" i="1">
                            <a:latin typeface="Cambria Math"/>
                          </a:rPr>
                          <m:t>𝑖</m:t>
                        </m:r>
                        <m:r>
                          <a:rPr lang="en-CA" sz="1800" i="1">
                            <a:latin typeface="Cambria Math"/>
                          </a:rPr>
                          <m:t>=1</m:t>
                        </m:r>
                      </m:sub>
                      <m:sup>
                        <m:r>
                          <a:rPr lang="en-CA" sz="1800" i="1">
                            <a:latin typeface="Cambria Math"/>
                          </a:rPr>
                          <m:t>𝑛</m:t>
                        </m:r>
                      </m:sup>
                      <m:e>
                        <m:r>
                          <m:rPr>
                            <m:nor/>
                          </m:rPr>
                          <a:rPr lang="fr-CA" sz="1800" i="1" dirty="0"/>
                          <m:t>w</m:t>
                        </m:r>
                        <m:r>
                          <m:rPr>
                            <m:nor/>
                          </m:rPr>
                          <a:rPr lang="en-CA" sz="1800" i="1" baseline="-25000" dirty="0"/>
                          <m:t>i</m:t>
                        </m:r>
                        <m:r>
                          <m:rPr>
                            <m:nor/>
                          </m:rPr>
                          <a:rPr lang="fr-CA" sz="1800" i="1" dirty="0"/>
                          <m:t> </m:t>
                        </m:r>
                        <m:r>
                          <m:rPr>
                            <m:nor/>
                          </m:rPr>
                          <a:rPr lang="fr-CA" sz="1800" i="1" dirty="0"/>
                          <m:t>f</m:t>
                        </m:r>
                        <m:r>
                          <m:rPr>
                            <m:nor/>
                          </m:rPr>
                          <a:rPr lang="en-CA" sz="1800" i="1" baseline="-25000" dirty="0"/>
                          <m:t>i</m:t>
                        </m:r>
                        <m:r>
                          <m:rPr>
                            <m:nor/>
                          </m:rPr>
                          <a:rPr lang="fr-CA" sz="1800" i="1" dirty="0"/>
                          <m:t>(</m:t>
                        </m:r>
                        <m:r>
                          <m:rPr>
                            <m:nor/>
                          </m:rPr>
                          <a:rPr lang="fr-CA" sz="1800" i="1" dirty="0"/>
                          <m:t>s</m:t>
                        </m:r>
                        <m:r>
                          <m:rPr>
                            <m:nor/>
                          </m:rPr>
                          <a:rPr lang="en-CA" sz="1800" i="1" dirty="0" smtClean="0"/>
                          <m:t>,</m:t>
                        </m:r>
                        <m:r>
                          <m:rPr>
                            <m:nor/>
                          </m:rPr>
                          <a:rPr lang="en-CA" sz="1800" i="1" dirty="0" smtClean="0"/>
                          <m:t>a</m:t>
                        </m:r>
                        <m:r>
                          <m:rPr>
                            <m:nor/>
                          </m:rPr>
                          <a:rPr lang="fr-CA" sz="1800" i="1" dirty="0"/>
                          <m:t>)</m:t>
                        </m:r>
                      </m:e>
                    </m:nary>
                  </m:oMath>
                </a14:m>
                <a:endParaRPr lang="fr-CA" sz="1800" dirty="0"/>
              </a:p>
              <a:p>
                <a:pPr>
                  <a:lnSpc>
                    <a:spcPct val="90000"/>
                  </a:lnSpc>
                </a:pPr>
                <a:r>
                  <a:rPr lang="fr-CA" sz="1800" dirty="0"/>
                  <a:t>On peut alors utiliser l’apprentissage superviser pour apprendre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et </a:t>
                </a:r>
                <a14:m>
                  <m:oMath xmlns:m="http://schemas.openxmlformats.org/officeDocument/2006/math">
                    <m:acc>
                      <m:accPr>
                        <m:chr m:val="̂"/>
                        <m:ctrlPr>
                          <a:rPr lang="fr-CA" sz="1800" i="1">
                            <a:latin typeface="Cambria Math" panose="02040503050406030204" pitchFamily="18" charset="0"/>
                          </a:rPr>
                        </m:ctrlPr>
                      </m:accPr>
                      <m:e>
                        <m:r>
                          <m:rPr>
                            <m:nor/>
                          </m:rPr>
                          <a:rPr lang="fr-CA" sz="1800" i="1">
                            <a:latin typeface="Cambria Math"/>
                          </a:rPr>
                          <m:t>Q</m:t>
                        </m:r>
                        <m:r>
                          <m:rPr>
                            <m:nor/>
                          </m:rPr>
                          <a:rPr lang="en-CA" sz="1800" i="1" baseline="-25000"/>
                          <m:t>w</m:t>
                        </m:r>
                      </m:e>
                    </m:acc>
                  </m:oMath>
                </a14:m>
                <a:r>
                  <a:rPr lang="fr-CA" sz="1800" i="1" dirty="0"/>
                  <a:t> </a:t>
                </a:r>
              </a:p>
              <a:p>
                <a:pPr>
                  <a:lnSpc>
                    <a:spcPct val="90000"/>
                  </a:lnSpc>
                </a:pPr>
                <a:endParaRPr lang="fr-CA" sz="1800" dirty="0"/>
              </a:p>
              <a:p>
                <a:pPr>
                  <a:lnSpc>
                    <a:spcPct val="90000"/>
                  </a:lnSpc>
                </a:pPr>
                <a:r>
                  <a:rPr lang="fr-CA" sz="1800" dirty="0"/>
                  <a:t>On peut aussi utiliser des fonctions d’approximation non linéaire</a:t>
                </a:r>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f(s)</a:t>
                </a:r>
              </a:p>
              <a:p>
                <a:pPr marL="0" indent="0">
                  <a:lnSpc>
                    <a:spcPct val="90000"/>
                  </a:lnSpc>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f(s)</a:t>
                </a:r>
                <a:endParaRPr lang="fr-CA" sz="1800" dirty="0"/>
              </a:p>
              <a:p>
                <a:pPr marL="0" indent="0">
                  <a:lnSpc>
                    <a:spcPct val="90000"/>
                  </a:lnSpc>
                  <a:buNone/>
                </a:pPr>
                <a:endParaRPr lang="fr-CA" sz="1800" dirty="0"/>
              </a:p>
              <a:p>
                <a:pPr>
                  <a:lnSpc>
                    <a:spcPct val="90000"/>
                  </a:lnSpc>
                </a:pPr>
                <a:r>
                  <a:rPr lang="fr-CA" sz="1800" dirty="0"/>
                  <a:t>En particulier, on pourrait utiliser un réseau de neurones – ce qu’on appelle apprentissage par renforcement profond. </a:t>
                </a:r>
              </a:p>
              <a:p>
                <a:pPr marL="0" indent="0">
                  <a:lnSpc>
                    <a:spcPct val="90000"/>
                  </a:lnSpc>
                  <a:buNone/>
                </a:pPr>
                <a:endParaRPr lang="fr-CA" sz="1800" dirty="0"/>
              </a:p>
              <a:p>
                <a:pPr>
                  <a:lnSpc>
                    <a:spcPct val="90000"/>
                  </a:lnSpc>
                </a:pPr>
                <a:r>
                  <a:rPr lang="fr-CA" sz="1800" dirty="0"/>
                  <a:t>Voyons cela plus en détail.</a:t>
                </a:r>
              </a:p>
            </p:txBody>
          </p:sp>
        </mc:Choice>
        <mc:Fallback xmlns="">
          <p:sp>
            <p:nvSpPr>
              <p:cNvPr id="18" name="Rectangle 3">
                <a:extLst>
                  <a:ext uri="{FF2B5EF4-FFF2-40B4-BE49-F238E27FC236}">
                    <a16:creationId xmlns:a16="http://schemas.microsoft.com/office/drawing/2014/main" id="{3EAD8589-017A-4C2A-88DC-3C1F9842C39E}"/>
                  </a:ext>
                </a:extLst>
              </p:cNvPr>
              <p:cNvSpPr txBox="1">
                <a:spLocks noRot="1" noChangeAspect="1" noMove="1" noResize="1" noEditPoints="1" noAdjustHandles="1" noChangeArrowheads="1" noChangeShapeType="1" noTextEdit="1"/>
              </p:cNvSpPr>
              <p:nvPr/>
            </p:nvSpPr>
            <p:spPr bwMode="auto">
              <a:xfrm>
                <a:off x="550670" y="1109468"/>
                <a:ext cx="8042660" cy="5511993"/>
              </a:xfrm>
              <a:prstGeom prst="rect">
                <a:avLst/>
              </a:prstGeom>
              <a:blipFill>
                <a:blip r:embed="rId7"/>
                <a:stretch>
                  <a:fillRect l="-1288" t="-32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28306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7924800" cy="4876800"/>
              </a:xfrm>
            </p:spPr>
            <p:txBody>
              <a:bodyPr/>
              <a:lstStyle/>
              <a:p>
                <a:pPr>
                  <a:lnSpc>
                    <a:spcPct val="90000"/>
                  </a:lnSpc>
                </a:pPr>
                <a:r>
                  <a:rPr lang="fr-CA" sz="1800" dirty="0"/>
                  <a:t>La méthode d’apprentissage passif par estimation directe de l’utilité simule des trajectoires d’exécution dans l’espace d’états </a:t>
                </a:r>
                <a:r>
                  <a:rPr lang="fr-CA" sz="1800" i="1" dirty="0"/>
                  <a:t>(</a:t>
                </a:r>
                <a:r>
                  <a:rPr lang="fr-CA" sz="1800" i="1" dirty="0" err="1"/>
                  <a:t>x,y</a:t>
                </a:r>
                <a:r>
                  <a:rPr lang="fr-CA" sz="1800" i="1" dirty="0"/>
                  <a:t>)</a:t>
                </a:r>
                <a:r>
                  <a:rPr lang="fr-CA" sz="1800" dirty="0"/>
                  <a:t> et calcule, pour chaque état, la somme des récompenses cumulées jusqu’à l’état terminal, </a:t>
                </a:r>
                <a:r>
                  <a:rPr lang="fr-CA" sz="1800" i="1" dirty="0"/>
                  <a:t>U(</a:t>
                </a:r>
                <a:r>
                  <a:rPr lang="fr-CA" sz="1800" i="1" dirty="0" err="1"/>
                  <a:t>x,y</a:t>
                </a:r>
                <a:r>
                  <a:rPr lang="fr-CA" sz="1800" i="1" dirty="0"/>
                  <a:t>)</a:t>
                </a:r>
                <a:r>
                  <a:rPr lang="fr-CA" sz="1800" dirty="0"/>
                  <a:t>.</a:t>
                </a:r>
              </a:p>
              <a:p>
                <a:pPr marL="0" indent="0">
                  <a:lnSpc>
                    <a:spcPct val="90000"/>
                  </a:lnSpc>
                  <a:buNone/>
                </a:pPr>
                <a:endParaRPr lang="fr-CA" sz="1800" dirty="0"/>
              </a:p>
              <a:p>
                <a:pPr>
                  <a:lnSpc>
                    <a:spcPct val="90000"/>
                  </a:lnSpc>
                </a:pPr>
                <a:r>
                  <a:rPr lang="fr-CA" sz="1800" dirty="0"/>
                  <a:t>Chaque occurrence d’état (</a:t>
                </a:r>
                <a:r>
                  <a:rPr lang="fr-CA" sz="1800" dirty="0" err="1"/>
                  <a:t>x,y</a:t>
                </a:r>
                <a:r>
                  <a:rPr lang="fr-CA" sz="1800" dirty="0"/>
                  <a:t>) est une donnée, étiquetée par son utilité correspondante U(</a:t>
                </a:r>
                <a:r>
                  <a:rPr lang="fr-CA" sz="1800" dirty="0" err="1"/>
                  <a:t>x,y</a:t>
                </a:r>
                <a:r>
                  <a:rPr lang="fr-CA" sz="1800" dirty="0"/>
                  <a:t>), et l’ensemble de toutes les occurrence constitue un ensemble de données d’entraînement pour un algorithme </a:t>
                </a:r>
                <a:r>
                  <a:rPr lang="fr-CA" sz="1800" b="1" dirty="0"/>
                  <a:t>d’apprentissage supervisé </a:t>
                </a:r>
                <a:r>
                  <a:rPr lang="fr-CA" sz="1800" dirty="0"/>
                  <a:t>qui peut apprendre U. On pourrait utiliser n’importe quel algorithme d’apprentissage supervisé.</a:t>
                </a:r>
              </a:p>
              <a:p>
                <a:pPr>
                  <a:lnSpc>
                    <a:spcPct val="90000"/>
                  </a:lnSpc>
                </a:pPr>
                <a:endParaRPr lang="fr-CA" sz="1800" dirty="0"/>
              </a:p>
              <a:p>
                <a:pPr>
                  <a:lnSpc>
                    <a:spcPct val="90000"/>
                  </a:lnSpc>
                </a:pPr>
                <a:r>
                  <a:rPr lang="fr-CA" sz="1800" dirty="0"/>
                  <a:t>Par exemple, avec le même exemple utilisé pour la méthode d’apprentissage passif par estimation directe, approximons l’utilité par une fonction linéaire de </a:t>
                </a:r>
                <a:r>
                  <a:rPr lang="fr-CA" sz="1800" i="1" dirty="0" err="1"/>
                  <a:t>features</a:t>
                </a:r>
                <a:r>
                  <a:rPr lang="fr-CA" sz="1800" dirty="0"/>
                  <a:t> – les </a:t>
                </a:r>
                <a:r>
                  <a:rPr lang="fr-CA" sz="1800" i="1" dirty="0" err="1"/>
                  <a:t>features</a:t>
                </a:r>
                <a:r>
                  <a:rPr lang="fr-CA" sz="1800" dirty="0"/>
                  <a:t> étant simplement les positions x et y.</a:t>
                </a:r>
              </a:p>
              <a:p>
                <a:pPr marL="0" indent="0">
                  <a:lnSpc>
                    <a:spcPct val="90000"/>
                  </a:lnSpc>
                  <a:buNone/>
                </a:pPr>
                <a:endParaRPr lang="fr-CA" sz="1800" dirty="0"/>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endParaRPr lang="fr-CA" sz="1800" dirty="0"/>
              </a:p>
              <a:p>
                <a:pPr marL="0" indent="0">
                  <a:lnSpc>
                    <a:spcPct val="90000"/>
                  </a:lnSpc>
                  <a:buNone/>
                </a:pPr>
                <a:r>
                  <a:rPr lang="fr-CA" sz="1800" i="1" dirty="0"/>
                  <a:t>                       </a:t>
                </a:r>
                <a:endParaRPr lang="fr-CA" sz="1800" b="1"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7924800" cy="4876800"/>
              </a:xfrm>
              <a:blipFill>
                <a:blip r:embed="rId3"/>
                <a:stretch>
                  <a:fillRect l="-1308" t="-3500" r="-38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78</a:t>
            </a:fld>
            <a:endParaRPr lang="en-US">
              <a:latin typeface="Arial"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FC8A1CDE-5229-4432-BEEF-CB80C6898892}"/>
                  </a:ext>
                </a:extLst>
              </p:cNvPr>
              <p:cNvGraphicFramePr>
                <a:graphicFrameLocks noChangeAspect="1"/>
              </p:cNvGraphicFramePr>
              <p:nvPr>
                <p:extLst>
                  <p:ext uri="{D42A27DB-BD31-4B8C-83A1-F6EECF244321}">
                    <p14:modId xmlns:p14="http://schemas.microsoft.com/office/powerpoint/2010/main" val="1165390225"/>
                  </p:ext>
                </p:extLst>
              </p:nvPr>
            </p:nvGraphicFramePr>
            <p:xfrm>
              <a:off x="8382000" y="2344394"/>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4"/>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FC8A1CDE-5229-4432-BEEF-CB80C6898892}"/>
                  </a:ext>
                </a:extLst>
              </p:cNvPr>
              <p:cNvPicPr>
                <a:picLocks noGrp="1" noRot="1" noChangeAspect="1" noMove="1" noResize="1" noEditPoints="1" noAdjustHandles="1" noChangeArrowheads="1" noChangeShapeType="1"/>
              </p:cNvPicPr>
              <p:nvPr/>
            </p:nvPicPr>
            <p:blipFill>
              <a:blip r:embed="rId5"/>
              <a:stretch>
                <a:fillRect/>
              </a:stretch>
            </p:blipFill>
            <p:spPr>
              <a:xfrm>
                <a:off x="8382000" y="2344394"/>
                <a:ext cx="624016" cy="468012"/>
              </a:xfrm>
              <a:prstGeom prst="rect">
                <a:avLst/>
              </a:prstGeom>
              <a:ln w="3175">
                <a:solidFill>
                  <a:prstClr val="ltGray"/>
                </a:solidFill>
              </a:ln>
            </p:spPr>
          </p:pic>
        </mc:Fallback>
      </mc:AlternateContent>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4950" y="5003410"/>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7"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8"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9927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5743482" cy="1460079"/>
              </a:xfrm>
            </p:spPr>
            <p:txBody>
              <a:bodyPr/>
              <a:lstStyle/>
              <a:p>
                <a:pPr>
                  <a:lnSpc>
                    <a:spcPct val="90000"/>
                  </a:lnSpc>
                </a:pPr>
                <a:r>
                  <a:rPr lang="fr-CA" sz="1800" dirty="0"/>
                  <a:t>Supposons qu’on approxime U par</a:t>
                </a:r>
              </a:p>
              <a:p>
                <a:pPr marL="0" indent="0">
                  <a:lnSpc>
                    <a:spcPct val="90000"/>
                  </a:lnSpc>
                  <a:spcBef>
                    <a:spcPts val="1000"/>
                  </a:spcBef>
                  <a:spcAft>
                    <a:spcPts val="1000"/>
                  </a:spcAft>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p>
              <a:p>
                <a:pPr>
                  <a:lnSpc>
                    <a:spcPct val="90000"/>
                  </a:lnSpc>
                  <a:spcBef>
                    <a:spcPts val="1200"/>
                  </a:spcBef>
                  <a:spcAft>
                    <a:spcPts val="1200"/>
                  </a:spcAft>
                </a:pPr>
                <a:r>
                  <a:rPr lang="fr-CA" sz="1800" dirty="0"/>
                  <a:t>Notons </a:t>
                </a:r>
                <a:r>
                  <a:rPr lang="fr-CA" sz="1800" i="1" dirty="0" err="1"/>
                  <a:t>u</a:t>
                </a:r>
                <a:r>
                  <a:rPr lang="fr-CA" sz="1800" i="1" baseline="-25000" dirty="0" err="1"/>
                  <a:t>j</a:t>
                </a:r>
                <a:r>
                  <a:rPr lang="fr-CA" sz="1800" i="1" dirty="0"/>
                  <a:t>(s)</a:t>
                </a:r>
                <a:r>
                  <a:rPr lang="fr-CA" sz="1800" dirty="0"/>
                  <a:t> la somme des récompenses à partir de l’état dans l’échantillon </a:t>
                </a:r>
                <a:r>
                  <a:rPr lang="fr-CA" sz="1800" i="1" dirty="0"/>
                  <a:t>j</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5743482" cy="1460079"/>
              </a:xfrm>
              <a:blipFill>
                <a:blip r:embed="rId3"/>
                <a:stretch>
                  <a:fillRect l="-1805" t="-11667" b="-8750"/>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79</a:t>
            </a:fld>
            <a:endParaRPr lang="en-US">
              <a:latin typeface="Arial" charset="0"/>
            </a:endParaRPr>
          </a:p>
        </p:txBody>
      </p:sp>
      <p:grpSp>
        <p:nvGrpSpPr>
          <p:cNvPr id="2" name="Group 1">
            <a:extLst>
              <a:ext uri="{FF2B5EF4-FFF2-40B4-BE49-F238E27FC236}">
                <a16:creationId xmlns:a16="http://schemas.microsoft.com/office/drawing/2014/main" id="{91315C9C-A5B0-4EAE-82F3-F184D3E4F988}"/>
              </a:ext>
            </a:extLst>
          </p:cNvPr>
          <p:cNvGrpSpPr/>
          <p:nvPr/>
        </p:nvGrpSpPr>
        <p:grpSpPr>
          <a:xfrm>
            <a:off x="6631695" y="1558341"/>
            <a:ext cx="2160994" cy="1579952"/>
            <a:chOff x="6584950" y="5003410"/>
            <a:chExt cx="2160994" cy="1579952"/>
          </a:xfrm>
        </p:grpSpPr>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950" y="5003410"/>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5"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6"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01FBF13-40B3-43E1-8C76-E258D69B4EC2}"/>
                  </a:ext>
                </a:extLst>
              </p:cNvPr>
              <p:cNvGraphicFramePr>
                <a:graphicFrameLocks noChangeAspect="1"/>
              </p:cNvGraphicFramePr>
              <p:nvPr>
                <p:extLst>
                  <p:ext uri="{D42A27DB-BD31-4B8C-83A1-F6EECF244321}">
                    <p14:modId xmlns:p14="http://schemas.microsoft.com/office/powerpoint/2010/main" val="113780009"/>
                  </p:ext>
                </p:extLst>
              </p:nvPr>
            </p:nvGraphicFramePr>
            <p:xfrm>
              <a:off x="8262115" y="3513955"/>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7"/>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12" name="Slide Zoom 11">
                <a:extLst>
                  <a:ext uri="{FF2B5EF4-FFF2-40B4-BE49-F238E27FC236}">
                    <a16:creationId xmlns:a16="http://schemas.microsoft.com/office/drawing/2014/main" id="{B01FBF13-40B3-43E1-8C76-E258D69B4EC2}"/>
                  </a:ext>
                </a:extLst>
              </p:cNvPr>
              <p:cNvPicPr>
                <a:picLocks noGrp="1" noRot="1" noChangeAspect="1" noMove="1" noResize="1" noEditPoints="1" noAdjustHandles="1" noChangeArrowheads="1" noChangeShapeType="1"/>
              </p:cNvPicPr>
              <p:nvPr/>
            </p:nvPicPr>
            <p:blipFill>
              <a:blip r:embed="rId8"/>
              <a:stretch>
                <a:fillRect/>
              </a:stretch>
            </p:blipFill>
            <p:spPr>
              <a:xfrm>
                <a:off x="8262115" y="3513955"/>
                <a:ext cx="624016" cy="4680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50115F1-9A89-4947-9931-C4AE7CFE7420}"/>
                  </a:ext>
                </a:extLst>
              </p:cNvPr>
              <p:cNvGraphicFramePr>
                <a:graphicFrameLocks noChangeAspect="1"/>
              </p:cNvGraphicFramePr>
              <p:nvPr>
                <p:extLst>
                  <p:ext uri="{D42A27DB-BD31-4B8C-83A1-F6EECF244321}">
                    <p14:modId xmlns:p14="http://schemas.microsoft.com/office/powerpoint/2010/main" val="629885869"/>
                  </p:ext>
                </p:extLst>
              </p:nvPr>
            </p:nvGraphicFramePr>
            <p:xfrm>
              <a:off x="8381934" y="4357629"/>
              <a:ext cx="504264" cy="378198"/>
            </p:xfrm>
            <a:graphic>
              <a:graphicData uri="http://schemas.microsoft.com/office/powerpoint/2016/slidezoom">
                <pslz:sldZm>
                  <pslz:sldZmObj sldId="277" cId="1745173593">
                    <pslz:zmPr id="{374A8BDC-A1A4-4A6F-9696-7FC64A2D72A2}" returnToParent="0" transitionDur="1000">
                      <p166:blipFill xmlns:p166="http://schemas.microsoft.com/office/powerpoint/2016/6/main">
                        <a:blip r:embed="rId9"/>
                        <a:stretch>
                          <a:fillRect/>
                        </a:stretch>
                      </p166:blipFill>
                      <p166:spPr xmlns:p166="http://schemas.microsoft.com/office/powerpoint/2016/6/main">
                        <a:xfrm>
                          <a:off x="0" y="0"/>
                          <a:ext cx="504264" cy="37819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250115F1-9A89-4947-9931-C4AE7CFE7420}"/>
                  </a:ext>
                </a:extLst>
              </p:cNvPr>
              <p:cNvPicPr>
                <a:picLocks noGrp="1" noRot="1" noChangeAspect="1" noMove="1" noResize="1" noEditPoints="1" noAdjustHandles="1" noChangeArrowheads="1" noChangeShapeType="1"/>
              </p:cNvPicPr>
              <p:nvPr/>
            </p:nvPicPr>
            <p:blipFill>
              <a:blip r:embed="rId10"/>
              <a:stretch>
                <a:fillRect/>
              </a:stretch>
            </p:blipFill>
            <p:spPr>
              <a:xfrm>
                <a:off x="8381934" y="4357629"/>
                <a:ext cx="504264" cy="378198"/>
              </a:xfrm>
              <a:prstGeom prst="rect">
                <a:avLst/>
              </a:prstGeom>
              <a:ln w="3175">
                <a:solidFill>
                  <a:prstClr val="ltGray"/>
                </a:solidFill>
              </a:ln>
            </p:spPr>
          </p:pic>
        </mc:Fallback>
      </mc:AlternateContent>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41AC4A71-73C9-4178-BA00-45C4E6E44116}"/>
                  </a:ext>
                </a:extLst>
              </p:cNvPr>
              <p:cNvSpPr txBox="1">
                <a:spLocks noChangeArrowheads="1"/>
              </p:cNvSpPr>
              <p:nvPr/>
            </p:nvSpPr>
            <p:spPr bwMode="auto">
              <a:xfrm>
                <a:off x="424955" y="3138293"/>
                <a:ext cx="7837160" cy="34025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200"/>
                  </a:spcBef>
                  <a:spcAft>
                    <a:spcPts val="1200"/>
                  </a:spcAft>
                </a:pPr>
                <a:r>
                  <a:rPr lang="fr-CA" sz="1800" dirty="0"/>
                  <a:t>On peut utiliser l’erreur quadratique pour la perte</a:t>
                </a:r>
              </a:p>
              <a:p>
                <a:pPr marL="0" indent="0">
                  <a:lnSpc>
                    <a:spcPct val="90000"/>
                  </a:lnSpc>
                  <a:spcBef>
                    <a:spcPts val="600"/>
                  </a:spcBef>
                  <a:spcAft>
                    <a:spcPts val="800"/>
                  </a:spcAft>
                  <a:buFont typeface="Lucida Grande" charset="0"/>
                  <a:buNone/>
                </a:pPr>
                <a:r>
                  <a:rPr lang="fr-CA" sz="1800" i="1" dirty="0"/>
                  <a:t>                               </a:t>
                </a:r>
                <a:r>
                  <a:rPr lang="fr-CA" sz="1800" i="1" dirty="0" err="1"/>
                  <a:t>Loss</a:t>
                </a:r>
                <a:r>
                  <a:rPr lang="fr-CA" sz="1800" i="1" baseline="-25000" dirty="0" err="1"/>
                  <a:t>j</a:t>
                </a:r>
                <a:r>
                  <a:rPr lang="fr-CA" sz="1800" i="1" dirty="0"/>
                  <a:t>(s)=(</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i="1" baseline="-25000" smtClean="0"/>
                          <m:t>w</m:t>
                        </m:r>
                      </m:e>
                    </m:acc>
                  </m:oMath>
                </a14:m>
                <a:r>
                  <a:rPr lang="fr-CA" sz="1800" i="1" dirty="0"/>
                  <a:t> (s)- </a:t>
                </a:r>
                <a:r>
                  <a:rPr lang="fr-CA" sz="1800" i="1" dirty="0" err="1"/>
                  <a:t>u</a:t>
                </a:r>
                <a:r>
                  <a:rPr lang="fr-CA" sz="1800" i="1" baseline="-25000" dirty="0" err="1"/>
                  <a:t>j</a:t>
                </a:r>
                <a:r>
                  <a:rPr lang="fr-CA" sz="1800" i="1" dirty="0"/>
                  <a:t>(s)) </a:t>
                </a:r>
                <a:r>
                  <a:rPr lang="fr-CA" sz="1800" i="1" baseline="30000" dirty="0"/>
                  <a:t>2</a:t>
                </a:r>
                <a:r>
                  <a:rPr lang="fr-CA" sz="1800" i="1" dirty="0"/>
                  <a:t>/ 2</a:t>
                </a:r>
              </a:p>
              <a:p>
                <a:pPr>
                  <a:lnSpc>
                    <a:spcPct val="90000"/>
                  </a:lnSpc>
                  <a:spcBef>
                    <a:spcPts val="1200"/>
                  </a:spcBef>
                  <a:spcAft>
                    <a:spcPts val="1200"/>
                  </a:spcAft>
                </a:pPr>
                <a:r>
                  <a:rPr lang="fr-CA" sz="1800" dirty="0"/>
                  <a:t>Il en résulte la règle d’apprentissage suivante pour mettre à jour les poids</a:t>
                </a:r>
              </a:p>
              <a:p>
                <a:pPr marL="0" indent="0">
                  <a:lnSpc>
                    <a:spcPct val="90000"/>
                  </a:lnSpc>
                  <a:spcBef>
                    <a:spcPts val="800"/>
                  </a:spcBef>
                  <a:spcAft>
                    <a:spcPts val="800"/>
                  </a:spcAft>
                  <a:buFont typeface="Lucida Grande" charset="0"/>
                  <a:buNone/>
                </a:pPr>
                <a:r>
                  <a:rPr lang="fr-CA" sz="1800" i="1" dirty="0"/>
                  <a:t>           </a:t>
                </a:r>
                <a:r>
                  <a:rPr lang="en-CA" sz="1800" i="1" dirty="0"/>
                  <a:t>    </a:t>
                </a:r>
                <a:r>
                  <a:rPr lang="en-CA" sz="1800" i="1" dirty="0" err="1"/>
                  <a:t>w</a:t>
                </a:r>
                <a:r>
                  <a:rPr lang="en-CA" sz="1800" i="1" baseline="-25000" dirty="0" err="1"/>
                  <a:t>i</a:t>
                </a:r>
                <a:r>
                  <a:rPr lang="en-CA" sz="1800" i="1" baseline="-25000" dirty="0"/>
                  <a:t> </a:t>
                </a:r>
                <a:r>
                  <a:rPr lang="en-CA" sz="1800" i="1" dirty="0"/>
                  <a:t>←</a:t>
                </a:r>
                <a:r>
                  <a:rPr lang="en-CA" sz="1800" i="1" dirty="0" err="1"/>
                  <a:t>w</a:t>
                </a:r>
                <a:r>
                  <a:rPr lang="en-CA" sz="1800" i="1" baseline="-25000" dirty="0" err="1"/>
                  <a:t>i</a:t>
                </a:r>
                <a:r>
                  <a:rPr lang="en-CA" sz="1800" i="1" dirty="0"/>
                  <a:t> - </a:t>
                </a:r>
                <a:r>
                  <a:rPr lang="el-GR" sz="1800" i="1" dirty="0"/>
                  <a:t>α</a:t>
                </a:r>
                <a:r>
                  <a:rPr lang="en-CA" sz="1800" i="1" dirty="0"/>
                  <a:t> </a:t>
                </a:r>
                <a14:m>
                  <m:oMath xmlns:m="http://schemas.openxmlformats.org/officeDocument/2006/math">
                    <m:f>
                      <m:fPr>
                        <m:ctrlPr>
                          <a:rPr lang="fr-CA" sz="1800" i="1" dirty="0" smtClean="0">
                            <a:solidFill>
                              <a:srgbClr val="836967"/>
                            </a:solidFill>
                            <a:latin typeface="Cambria Math" panose="02040503050406030204" pitchFamily="18" charset="0"/>
                          </a:rPr>
                        </m:ctrlPr>
                      </m:fPr>
                      <m:num>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fr-CA" sz="1800" i="1" dirty="0">
                                <a:latin typeface="Cambria Math" panose="02040503050406030204" pitchFamily="18" charset="0"/>
                              </a:rPr>
                              <m:t>𝐸</m:t>
                            </m:r>
                          </m:e>
                          <m:sub>
                            <m:r>
                              <a:rPr lang="fr-CA" sz="1800" i="1" dirty="0">
                                <a:latin typeface="Cambria Math" panose="02040503050406030204" pitchFamily="18" charset="0"/>
                              </a:rPr>
                              <m:t>𝑗</m:t>
                            </m:r>
                          </m:sub>
                        </m:sSub>
                        <m:d>
                          <m:dPr>
                            <m:ctrlPr>
                              <a:rPr lang="fr-CA" sz="1800" i="1" dirty="0">
                                <a:solidFill>
                                  <a:srgbClr val="836967"/>
                                </a:solidFill>
                                <a:latin typeface="Cambria Math" panose="02040503050406030204" pitchFamily="18" charset="0"/>
                              </a:rPr>
                            </m:ctrlPr>
                          </m:dPr>
                          <m:e>
                            <m:r>
                              <a:rPr lang="fr-CA" sz="1800" i="1" dirty="0">
                                <a:latin typeface="Cambria Math" panose="02040503050406030204" pitchFamily="18" charset="0"/>
                              </a:rPr>
                              <m:t>𝑠</m:t>
                            </m:r>
                          </m:e>
                        </m:d>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smtClean="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r>
                      <a:rPr lang="en-CA" sz="1800" i="1" dirty="0" smtClean="0">
                        <a:latin typeface="Cambria Math" panose="02040503050406030204" pitchFamily="18" charset="0"/>
                      </a:rPr>
                      <m:t>= </m:t>
                    </m:r>
                  </m:oMath>
                </a14:m>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300"/>
                  </a:spcBef>
                  <a:spcAft>
                    <a:spcPts val="300"/>
                  </a:spcAft>
                </a:pPr>
                <a:r>
                  <a:rPr lang="fr-CA" sz="1800" dirty="0"/>
                  <a:t>C.-à-d.,</a:t>
                </a:r>
              </a:p>
              <a:p>
                <a:pPr marL="0" indent="0">
                  <a:lnSpc>
                    <a:spcPct val="90000"/>
                  </a:lnSpc>
                  <a:spcBef>
                    <a:spcPts val="0"/>
                  </a:spcBef>
                  <a:spcAft>
                    <a:spcPts val="0"/>
                  </a:spcAft>
                  <a:buFont typeface="Lucida Grande" charset="0"/>
                  <a:buNone/>
                </a:pPr>
                <a:r>
                  <a:rPr lang="en-CA" sz="1800" i="1" dirty="0"/>
                  <a:t>                           w</a:t>
                </a:r>
                <a:r>
                  <a:rPr lang="en-CA" sz="1800" i="1" baseline="-25000" dirty="0"/>
                  <a:t>0 </a:t>
                </a:r>
                <a:r>
                  <a:rPr lang="en-CA" sz="1800" i="1" dirty="0"/>
                  <a:t>← w</a:t>
                </a:r>
                <a:r>
                  <a:rPr lang="en-CA" sz="1800" i="1" baseline="-25000" dirty="0"/>
                  <a:t>0</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p>
              <a:p>
                <a:pPr marL="0" indent="0">
                  <a:lnSpc>
                    <a:spcPct val="90000"/>
                  </a:lnSpc>
                  <a:spcBef>
                    <a:spcPts val="0"/>
                  </a:spcBef>
                  <a:spcAft>
                    <a:spcPts val="0"/>
                  </a:spcAft>
                  <a:buFont typeface="Lucida Grande" charset="0"/>
                  <a:buNone/>
                </a:pPr>
                <a:r>
                  <a:rPr lang="en-CA" sz="1800" i="1" dirty="0"/>
                  <a:t>                           w</a:t>
                </a:r>
                <a:r>
                  <a:rPr lang="en-CA" sz="1800" i="1" baseline="-25000" dirty="0"/>
                  <a:t>1 </a:t>
                </a:r>
                <a:r>
                  <a:rPr lang="en-CA" sz="1800" i="1" dirty="0"/>
                  <a:t>← w</a:t>
                </a:r>
                <a:r>
                  <a:rPr lang="en-CA" sz="1800" i="1" baseline="-25000" dirty="0"/>
                  <a:t>1</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x</a:t>
                </a:r>
              </a:p>
              <a:p>
                <a:pPr marL="0" indent="0">
                  <a:lnSpc>
                    <a:spcPct val="90000"/>
                  </a:lnSpc>
                  <a:spcBef>
                    <a:spcPts val="0"/>
                  </a:spcBef>
                  <a:spcAft>
                    <a:spcPts val="0"/>
                  </a:spcAft>
                  <a:buFont typeface="Lucida Grande" charset="0"/>
                  <a:buNone/>
                </a:pPr>
                <a:r>
                  <a:rPr lang="en-CA" sz="1800" i="1" dirty="0"/>
                  <a:t>                           w</a:t>
                </a:r>
                <a:r>
                  <a:rPr lang="en-CA" sz="1800" i="1" baseline="-25000" dirty="0"/>
                  <a:t>2</a:t>
                </a:r>
                <a:r>
                  <a:rPr lang="en-CA" sz="1800" i="1" dirty="0"/>
                  <a:t>← w</a:t>
                </a:r>
                <a:r>
                  <a:rPr lang="en-CA" sz="1800" i="1" baseline="-25000" dirty="0"/>
                  <a:t>2</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y</a:t>
                </a:r>
                <a:endParaRPr lang="fr-CA" sz="1800" dirty="0"/>
              </a:p>
            </p:txBody>
          </p:sp>
        </mc:Choice>
        <mc:Fallback xmlns="">
          <p:sp>
            <p:nvSpPr>
              <p:cNvPr id="15" name="Rectangle 3">
                <a:extLst>
                  <a:ext uri="{FF2B5EF4-FFF2-40B4-BE49-F238E27FC236}">
                    <a16:creationId xmlns:a16="http://schemas.microsoft.com/office/drawing/2014/main" id="{41AC4A71-73C9-4178-BA00-45C4E6E44116}"/>
                  </a:ext>
                </a:extLst>
              </p:cNvPr>
              <p:cNvSpPr txBox="1">
                <a:spLocks noRot="1" noChangeAspect="1" noMove="1" noResize="1" noEditPoints="1" noAdjustHandles="1" noChangeArrowheads="1" noChangeShapeType="1" noTextEdit="1"/>
              </p:cNvSpPr>
              <p:nvPr/>
            </p:nvSpPr>
            <p:spPr bwMode="auto">
              <a:xfrm>
                <a:off x="424955" y="3138293"/>
                <a:ext cx="7837160" cy="3402525"/>
              </a:xfrm>
              <a:prstGeom prst="rect">
                <a:avLst/>
              </a:prstGeom>
              <a:blipFill>
                <a:blip r:embed="rId11"/>
                <a:stretch>
                  <a:fillRect l="-1323" t="-5197" b="-44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3058746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Cadre général</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8</a:t>
            </a:fld>
            <a:endParaRPr lang="en-US" altLang="ko-KR" sz="1400">
              <a:latin typeface="Calibri" pitchFamily="34" charset="0"/>
            </a:endParaRPr>
          </a:p>
        </p:txBody>
      </p:sp>
      <p:sp>
        <p:nvSpPr>
          <p:cNvPr id="91" name="TextBox 90">
            <a:extLst>
              <a:ext uri="{FF2B5EF4-FFF2-40B4-BE49-F238E27FC236}">
                <a16:creationId xmlns:a16="http://schemas.microsoft.com/office/drawing/2014/main" id="{1F92D71B-373E-4460-B256-E549654B26EC}"/>
              </a:ext>
            </a:extLst>
          </p:cNvPr>
          <p:cNvSpPr txBox="1"/>
          <p:nvPr/>
        </p:nvSpPr>
        <p:spPr>
          <a:xfrm>
            <a:off x="1585918" y="3134127"/>
            <a:ext cx="4822710" cy="338554"/>
          </a:xfrm>
          <a:prstGeom prst="rect">
            <a:avLst/>
          </a:prstGeom>
          <a:noFill/>
        </p:spPr>
        <p:txBody>
          <a:bodyPr wrap="square">
            <a:spAutoFit/>
          </a:bodyPr>
          <a:lstStyle/>
          <a:p>
            <a:r>
              <a:rPr lang="fr-CA" sz="1600" i="1" dirty="0"/>
              <a:t>U</a:t>
            </a:r>
            <a:r>
              <a:rPr lang="fr-FR" sz="1600" i="1" baseline="30000" dirty="0"/>
              <a:t>π</a:t>
            </a:r>
            <a:r>
              <a:rPr lang="fr-CA" sz="1600" i="1" dirty="0"/>
              <a:t>(s) = </a:t>
            </a:r>
            <a:r>
              <a:rPr lang="en-US" sz="1600" i="1" dirty="0"/>
              <a:t>Σ </a:t>
            </a:r>
            <a:r>
              <a:rPr lang="en-US" sz="1600" i="1" baseline="-25000" dirty="0"/>
              <a:t>s</a:t>
            </a:r>
            <a:r>
              <a:rPr lang="en-US" altLang="fr-FR" sz="1600" i="1" baseline="-25000" dirty="0"/>
              <a:t>’</a:t>
            </a:r>
            <a:r>
              <a:rPr lang="en-US" sz="1600" i="1" baseline="-25000" dirty="0"/>
              <a:t> </a:t>
            </a:r>
            <a:r>
              <a:rPr lang="fr-CA" sz="1600" i="1" baseline="-25000" dirty="0">
                <a:sym typeface="Symbol" pitchFamily="18" charset="2"/>
              </a:rPr>
              <a:t></a:t>
            </a:r>
            <a:r>
              <a:rPr lang="en-US" sz="1600" i="1" baseline="-25000" dirty="0"/>
              <a:t> S </a:t>
            </a:r>
            <a:r>
              <a:rPr lang="en-US" sz="1600" i="1" dirty="0"/>
              <a:t>P(s</a:t>
            </a:r>
            <a:r>
              <a:rPr lang="en-US" altLang="fr-FR" sz="1600" i="1" dirty="0"/>
              <a:t>’</a:t>
            </a:r>
            <a:r>
              <a:rPr lang="fr-CA" altLang="ja-JP" sz="1600" i="1" dirty="0"/>
              <a:t>|s, </a:t>
            </a:r>
            <a:r>
              <a:rPr lang="fr-FR" altLang="ja-JP" sz="1600" i="1" dirty="0"/>
              <a:t>π</a:t>
            </a:r>
            <a:r>
              <a:rPr lang="en-US" altLang="ja-JP" sz="1600" i="1" dirty="0"/>
              <a:t>(s)) [R(s, </a:t>
            </a:r>
            <a:r>
              <a:rPr lang="fr-FR" altLang="ja-JP" sz="1600" i="1" dirty="0"/>
              <a:t>π</a:t>
            </a:r>
            <a:r>
              <a:rPr lang="en-US" altLang="ja-JP" sz="1600" i="1" dirty="0"/>
              <a:t>(s), s’) + </a:t>
            </a:r>
            <a:r>
              <a:rPr lang="fr-FR" sz="1600" i="1" dirty="0"/>
              <a:t>γ </a:t>
            </a:r>
            <a:r>
              <a:rPr lang="fr-CA" sz="1600" i="1" dirty="0"/>
              <a:t>U</a:t>
            </a:r>
            <a:r>
              <a:rPr lang="fr-FR" sz="1600" i="1" baseline="30000" dirty="0"/>
              <a:t>π</a:t>
            </a:r>
            <a:r>
              <a:rPr lang="fr-CA" sz="1600" i="1" dirty="0"/>
              <a:t>(s’)]</a:t>
            </a:r>
            <a:endParaRPr lang="en-US" sz="1600" dirty="0"/>
          </a:p>
        </p:txBody>
      </p:sp>
      <p:grpSp>
        <p:nvGrpSpPr>
          <p:cNvPr id="69" name="Group 68">
            <a:extLst>
              <a:ext uri="{FF2B5EF4-FFF2-40B4-BE49-F238E27FC236}">
                <a16:creationId xmlns:a16="http://schemas.microsoft.com/office/drawing/2014/main" id="{CEE99DDA-06BE-0241-425E-ED846B73F79D}"/>
              </a:ext>
            </a:extLst>
          </p:cNvPr>
          <p:cNvGrpSpPr/>
          <p:nvPr/>
        </p:nvGrpSpPr>
        <p:grpSpPr>
          <a:xfrm>
            <a:off x="1116863" y="1026076"/>
            <a:ext cx="7520614" cy="5484552"/>
            <a:chOff x="1116863" y="1026076"/>
            <a:chExt cx="7520614" cy="5484552"/>
          </a:xfrm>
        </p:grpSpPr>
        <p:sp>
          <p:nvSpPr>
            <p:cNvPr id="33" name="Rectangle: Rounded Corners 32">
              <a:extLst>
                <a:ext uri="{FF2B5EF4-FFF2-40B4-BE49-F238E27FC236}">
                  <a16:creationId xmlns:a16="http://schemas.microsoft.com/office/drawing/2014/main" id="{8C4033CA-7573-4C05-9651-555F1474528B}"/>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A2FC08BF-6A4B-110C-86A3-AEB8BB94CBFD}"/>
                </a:ext>
              </a:extLst>
            </p:cNvPr>
            <p:cNvGrpSpPr/>
            <p:nvPr/>
          </p:nvGrpSpPr>
          <p:grpSpPr>
            <a:xfrm>
              <a:off x="1116863" y="1026076"/>
              <a:ext cx="7520614" cy="5484552"/>
              <a:chOff x="1116863" y="1026076"/>
              <a:chExt cx="7520614" cy="5484552"/>
            </a:xfrm>
          </p:grpSpPr>
          <mc:AlternateContent xmlns:mc="http://schemas.openxmlformats.org/markup-compatibility/2006" xmlns:a14="http://schemas.microsoft.com/office/drawing/2010/main">
            <mc:Choice Requires="a14">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7"/>
              <a:stretch>
                <a:fillRect/>
              </a:stretch>
            </p:blipFill>
            <p:spPr>
              <a:xfrm>
                <a:off x="5267452" y="5420632"/>
                <a:ext cx="686394" cy="686394"/>
              </a:xfrm>
              <a:prstGeom prst="rect">
                <a:avLst/>
              </a:prstGeom>
            </p:spPr>
          </p:pic>
          <p:sp>
            <p:nvSpPr>
              <p:cNvPr id="5" name="Rectangle: Rounded Corners 4">
                <a:extLst>
                  <a:ext uri="{FF2B5EF4-FFF2-40B4-BE49-F238E27FC236}">
                    <a16:creationId xmlns:a16="http://schemas.microsoft.com/office/drawing/2014/main" id="{F4F25149-D434-48F0-8BCD-6328F2A70B8A}"/>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34" name="TextBox 33">
                <a:extLst>
                  <a:ext uri="{FF2B5EF4-FFF2-40B4-BE49-F238E27FC236}">
                    <a16:creationId xmlns:a16="http://schemas.microsoft.com/office/drawing/2014/main" id="{D5D3146D-C87B-4F8C-AFB7-21CAE1B3554E}"/>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C3F30DC-E3AE-4069-994E-A65D3F1DCFF7}"/>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8"/>
                    <a:stretch>
                      <a:fillRect b="-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DDBF56E-CD55-4B58-BE52-0F170E982182}"/>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9"/>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D499DD2-612C-4340-AFAB-7737AAD6E3B0}"/>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64" name="TextBox 63">
                <a:extLst>
                  <a:ext uri="{FF2B5EF4-FFF2-40B4-BE49-F238E27FC236}">
                    <a16:creationId xmlns:a16="http://schemas.microsoft.com/office/drawing/2014/main" id="{497B91E7-335E-4BC7-B498-9B05D24293A5}"/>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65" name="TextBox 64">
                <a:extLst>
                  <a:ext uri="{FF2B5EF4-FFF2-40B4-BE49-F238E27FC236}">
                    <a16:creationId xmlns:a16="http://schemas.microsoft.com/office/drawing/2014/main" id="{DC06D0B9-D8E3-41A0-923E-B0B7B138A1B1}"/>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8" name="Object 87">
                    <a:extLst>
                      <a:ext uri="{FF2B5EF4-FFF2-40B4-BE49-F238E27FC236}">
                        <a16:creationId xmlns:a16="http://schemas.microsoft.com/office/drawing/2014/main" id="{7E650678-7220-44FF-B8CC-77B85ACA1D1F}"/>
                      </a:ext>
                    </a:extLst>
                  </p:cNvPr>
                  <p:cNvGraphicFramePr>
                    <a:graphicFrameLocks noChangeAspect="1"/>
                  </p:cNvGraphicFramePr>
                  <p:nvPr/>
                </p:nvGraphicFramePr>
                <p:xfrm>
                  <a:off x="3591079" y="1026076"/>
                  <a:ext cx="3709951" cy="400056"/>
                </p:xfrm>
                <a:graphic>
                  <a:graphicData uri="http://schemas.openxmlformats.org/presentationml/2006/ole">
                    <mc:AlternateContent>
                      <mc:Choice xmlns:v="urn:schemas-microsoft-com:vml" Requires="v">
                        <p:oleObj name="Equation" r:id="rId10" imgW="2070000" imgH="241200" progId="Equation.3">
                          <p:embed/>
                        </p:oleObj>
                      </mc:Choice>
                      <mc:Fallback>
                        <p:oleObj name="Equation" r:id="rId10" imgW="2070000" imgH="241200" progId="Equation.3">
                          <p:embed/>
                          <p:pic>
                            <p:nvPicPr>
                              <p:cNvPr id="88" name="Object 87">
                                <a:extLst>
                                  <a:ext uri="{FF2B5EF4-FFF2-40B4-BE49-F238E27FC236}">
                                    <a16:creationId xmlns:a16="http://schemas.microsoft.com/office/drawing/2014/main" id="{7E650678-7220-44FF-B8CC-77B85ACA1D1F}"/>
                                  </a:ext>
                                </a:extLst>
                              </p:cNvPr>
                              <p:cNvPicPr>
                                <a:picLocks noChangeAspect="1" noChangeArrowheads="1"/>
                              </p:cNvPicPr>
                              <p:nvPr/>
                            </p:nvPicPr>
                            <p:blipFill>
                              <a:blip r:embed="rId11"/>
                              <a:srcRect/>
                              <a:stretch>
                                <a:fillRect/>
                              </a:stretch>
                            </p:blipFill>
                            <p:spPr bwMode="auto">
                              <a:xfrm>
                                <a:off x="3591079" y="1026076"/>
                                <a:ext cx="3709951" cy="40005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8" name="Object 87">
                    <a:extLst>
                      <a:ext uri="{FF2B5EF4-FFF2-40B4-BE49-F238E27FC236}">
                        <a16:creationId xmlns:a16="http://schemas.microsoft.com/office/drawing/2014/main" id="{7E650678-7220-44FF-B8CC-77B85ACA1D1F}"/>
                      </a:ext>
                    </a:extLst>
                  </p:cNvPr>
                  <p:cNvGraphicFramePr>
                    <a:graphicFrameLocks noChangeAspect="1"/>
                  </p:cNvGraphicFramePr>
                  <p:nvPr>
                    <p:extLst>
                      <p:ext uri="{D42A27DB-BD31-4B8C-83A1-F6EECF244321}">
                        <p14:modId xmlns:p14="http://schemas.microsoft.com/office/powerpoint/2010/main" val="2626461591"/>
                      </p:ext>
                    </p:extLst>
                  </p:nvPr>
                </p:nvGraphicFramePr>
                <p:xfrm>
                  <a:off x="3591079" y="1026076"/>
                  <a:ext cx="3709951" cy="400056"/>
                </p:xfrm>
                <a:graphic>
                  <a:graphicData uri="http://schemas.openxmlformats.org/presentationml/2006/ole">
                    <mc:AlternateContent>
                      <mc:Choice xmlns:v="urn:schemas-microsoft-com:vml" Requires="v">
                        <p:oleObj name="Equation" r:id="rId12" imgW="2070000" imgH="241200" progId="Equation.3">
                          <p:embed/>
                        </p:oleObj>
                      </mc:Choice>
                      <mc:Fallback>
                        <p:oleObj name="Equation" r:id="rId12" imgW="2070000" imgH="241200" progId="Equation.3">
                          <p:embed/>
                          <p:pic>
                            <p:nvPicPr>
                              <p:cNvPr id="88" name="Object 87">
                                <a:extLst>
                                  <a:ext uri="{FF2B5EF4-FFF2-40B4-BE49-F238E27FC236}">
                                    <a16:creationId xmlns:a16="http://schemas.microsoft.com/office/drawing/2014/main" id="{7E650678-7220-44FF-B8CC-77B85ACA1D1F}"/>
                                  </a:ext>
                                </a:extLst>
                              </p:cNvPr>
                              <p:cNvPicPr>
                                <a:picLocks noChangeAspect="1" noChangeArrowheads="1"/>
                              </p:cNvPicPr>
                              <p:nvPr/>
                            </p:nvPicPr>
                            <p:blipFill>
                              <a:blip r:embed="rId13"/>
                              <a:srcRect/>
                              <a:stretch>
                                <a:fillRect/>
                              </a:stretch>
                            </p:blipFill>
                            <p:spPr bwMode="auto">
                              <a:xfrm>
                                <a:off x="3591079" y="1026076"/>
                                <a:ext cx="3709951" cy="400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77" name="TextBox 76">
                <a:extLst>
                  <a:ext uri="{FF2B5EF4-FFF2-40B4-BE49-F238E27FC236}">
                    <a16:creationId xmlns:a16="http://schemas.microsoft.com/office/drawing/2014/main" id="{BF7FF000-926D-41AA-8940-E71C4A3268DB}"/>
                  </a:ext>
                </a:extLst>
              </p:cNvPr>
              <p:cNvSpPr txBox="1"/>
              <p:nvPr/>
            </p:nvSpPr>
            <p:spPr>
              <a:xfrm>
                <a:off x="2357310" y="1052420"/>
                <a:ext cx="1165191" cy="369332"/>
              </a:xfrm>
              <a:prstGeom prst="rect">
                <a:avLst/>
              </a:prstGeom>
              <a:noFill/>
            </p:spPr>
            <p:txBody>
              <a:bodyPr wrap="none" rtlCol="0">
                <a:spAutoFit/>
              </a:bodyPr>
              <a:lstStyle/>
              <a:p>
                <a:r>
                  <a:rPr lang="en-CA" dirty="0"/>
                  <a:t>Maximiser</a:t>
                </a:r>
                <a:endParaRPr lang="en-US" dirty="0"/>
              </a:p>
            </p:txBody>
          </p:sp>
          <p:cxnSp>
            <p:nvCxnSpPr>
              <p:cNvPr id="35" name="Connector: Elbow 34">
                <a:extLst>
                  <a:ext uri="{FF2B5EF4-FFF2-40B4-BE49-F238E27FC236}">
                    <a16:creationId xmlns:a16="http://schemas.microsoft.com/office/drawing/2014/main" id="{2A6992B8-27F9-65C9-B343-A5F73E9FEB81}"/>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43" name="Group 42">
            <a:extLst>
              <a:ext uri="{FF2B5EF4-FFF2-40B4-BE49-F238E27FC236}">
                <a16:creationId xmlns:a16="http://schemas.microsoft.com/office/drawing/2014/main" id="{5BA5A70E-5B42-4572-D9B8-A9A9BCC732E3}"/>
              </a:ext>
            </a:extLst>
          </p:cNvPr>
          <p:cNvGrpSpPr/>
          <p:nvPr/>
        </p:nvGrpSpPr>
        <p:grpSpPr>
          <a:xfrm>
            <a:off x="1585918" y="3497605"/>
            <a:ext cx="5350700" cy="522546"/>
            <a:chOff x="1112730" y="2878364"/>
            <a:chExt cx="5350700" cy="522546"/>
          </a:xfrm>
        </p:grpSpPr>
        <p:sp>
          <p:nvSpPr>
            <p:cNvPr id="44" name="Rectangle 4">
              <a:extLst>
                <a:ext uri="{FF2B5EF4-FFF2-40B4-BE49-F238E27FC236}">
                  <a16:creationId xmlns:a16="http://schemas.microsoft.com/office/drawing/2014/main" id="{79C18EA2-40E8-E3A1-F02B-994E637020CB}"/>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i="1" dirty="0"/>
                <a:t>U</a:t>
              </a:r>
              <a:r>
                <a:rPr lang="en-US" altLang="ja-JP" sz="1600" dirty="0"/>
                <a:t>(</a:t>
              </a:r>
              <a:r>
                <a:rPr lang="en-US" altLang="ja-JP" sz="1600" i="1" dirty="0"/>
                <a:t>s</a:t>
              </a:r>
              <a:r>
                <a:rPr lang="en-US" altLang="ja-JP" sz="1600" dirty="0"/>
                <a:t>)  =   max </a:t>
              </a:r>
              <a:r>
                <a:rPr lang="en-US" altLang="ja-JP" sz="1600" i="1" dirty="0"/>
                <a:t>     </a:t>
              </a:r>
              <a:r>
                <a:rPr lang="en-US" altLang="ja-JP" sz="1600" dirty="0"/>
                <a:t>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U</a:t>
              </a:r>
              <a:r>
                <a:rPr lang="en-US" altLang="ja-JP" sz="1600" dirty="0"/>
                <a:t>(</a:t>
              </a:r>
              <a:r>
                <a:rPr lang="en-US" altLang="ja-JP" sz="1600" i="1" dirty="0"/>
                <a:t>s’</a:t>
              </a:r>
              <a:r>
                <a:rPr lang="en-US" altLang="ja-JP" sz="1600" dirty="0"/>
                <a:t>) ]</a:t>
              </a:r>
            </a:p>
            <a:p>
              <a:pPr marL="0" indent="0">
                <a:buFont typeface="Lucida Grande" charset="0"/>
                <a:buNone/>
              </a:pPr>
              <a:endParaRPr lang="fr-CA" sz="1600" dirty="0"/>
            </a:p>
          </p:txBody>
        </p:sp>
        <p:sp>
          <p:nvSpPr>
            <p:cNvPr id="45" name="TextBox 44">
              <a:extLst>
                <a:ext uri="{FF2B5EF4-FFF2-40B4-BE49-F238E27FC236}">
                  <a16:creationId xmlns:a16="http://schemas.microsoft.com/office/drawing/2014/main" id="{590D7DE6-9D9A-095F-096C-C994A9E42DB7}"/>
                </a:ext>
              </a:extLst>
            </p:cNvPr>
            <p:cNvSpPr txBox="1"/>
            <p:nvPr/>
          </p:nvSpPr>
          <p:spPr>
            <a:xfrm>
              <a:off x="1775761" y="3062356"/>
              <a:ext cx="1263487" cy="338554"/>
            </a:xfrm>
            <a:prstGeom prst="rect">
              <a:avLst/>
            </a:prstGeom>
            <a:noFill/>
          </p:spPr>
          <p:txBody>
            <a:bodyPr wrap="none" rtlCol="0">
              <a:spAutoFit/>
            </a:bodyPr>
            <a:lstStyle/>
            <a:p>
              <a:r>
                <a:rPr lang="en-US" altLang="ja-JP" sz="1600" dirty="0"/>
                <a:t>a</a:t>
              </a:r>
              <a:r>
                <a:rPr lang="fr-CA" sz="1600" dirty="0">
                  <a:sym typeface="Symbol" pitchFamily="18" charset="2"/>
                </a:rPr>
                <a:t>A(s)</a:t>
              </a:r>
              <a:r>
                <a:rPr lang="en-US" altLang="ja-JP" sz="1600" dirty="0"/>
                <a:t>  </a:t>
              </a:r>
              <a:r>
                <a:rPr lang="en-US" altLang="ja-JP" sz="1600" i="1" dirty="0"/>
                <a:t>s’</a:t>
              </a:r>
              <a:r>
                <a:rPr lang="fr-CA" sz="1600" dirty="0">
                  <a:sym typeface="Symbol" pitchFamily="18" charset="2"/>
                </a:rPr>
                <a:t></a:t>
              </a:r>
              <a:r>
                <a:rPr lang="en-US" sz="1600" dirty="0"/>
                <a:t>S</a:t>
              </a:r>
              <a:endParaRPr lang="fr-CA" sz="1600" dirty="0"/>
            </a:p>
          </p:txBody>
        </p:sp>
      </p:grpSp>
      <p:grpSp>
        <p:nvGrpSpPr>
          <p:cNvPr id="48" name="Group 47">
            <a:extLst>
              <a:ext uri="{FF2B5EF4-FFF2-40B4-BE49-F238E27FC236}">
                <a16:creationId xmlns:a16="http://schemas.microsoft.com/office/drawing/2014/main" id="{811F09D6-A7A4-93D8-2E57-3D6DE5389EDC}"/>
              </a:ext>
            </a:extLst>
          </p:cNvPr>
          <p:cNvGrpSpPr/>
          <p:nvPr/>
        </p:nvGrpSpPr>
        <p:grpSpPr>
          <a:xfrm>
            <a:off x="1345303" y="3967200"/>
            <a:ext cx="5542309" cy="507765"/>
            <a:chOff x="1112730" y="2878364"/>
            <a:chExt cx="5350700" cy="507765"/>
          </a:xfrm>
        </p:grpSpPr>
        <p:sp>
          <p:nvSpPr>
            <p:cNvPr id="49" name="Rectangle 4">
              <a:extLst>
                <a:ext uri="{FF2B5EF4-FFF2-40B4-BE49-F238E27FC236}">
                  <a16:creationId xmlns:a16="http://schemas.microsoft.com/office/drawing/2014/main" id="{7529B2BA-2B74-02B3-08A7-F28BF6D5777D}"/>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i="1" dirty="0"/>
                <a:t>     Q(</a:t>
              </a:r>
              <a:r>
                <a:rPr lang="en-US" altLang="ja-JP" sz="1600" i="1" dirty="0" err="1"/>
                <a:t>s,a</a:t>
              </a:r>
              <a:r>
                <a:rPr lang="en-US" altLang="ja-JP" sz="1600" i="1" dirty="0"/>
                <a:t>) </a:t>
              </a:r>
              <a:r>
                <a:rPr lang="en-US" altLang="ja-JP" sz="1600" dirty="0"/>
                <a:t>=   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max Q</a:t>
              </a:r>
              <a:r>
                <a:rPr lang="en-US" altLang="ja-JP" sz="1600" dirty="0"/>
                <a:t>(</a:t>
              </a:r>
              <a:r>
                <a:rPr lang="en-US" altLang="ja-JP" sz="1600" i="1" dirty="0" err="1"/>
                <a:t>s’,a</a:t>
              </a:r>
              <a:r>
                <a:rPr lang="en-US" altLang="ja-JP" sz="1600" i="1" dirty="0"/>
                <a:t>’</a:t>
              </a:r>
              <a:r>
                <a:rPr lang="en-US" altLang="ja-JP" sz="1600" dirty="0"/>
                <a:t>) ]</a:t>
              </a:r>
            </a:p>
            <a:p>
              <a:pPr marL="0" indent="0">
                <a:buFont typeface="Lucida Grande" charset="0"/>
                <a:buNone/>
              </a:pPr>
              <a:endParaRPr lang="fr-CA" sz="1600" dirty="0"/>
            </a:p>
          </p:txBody>
        </p:sp>
        <p:sp>
          <p:nvSpPr>
            <p:cNvPr id="50" name="TextBox 49">
              <a:extLst>
                <a:ext uri="{FF2B5EF4-FFF2-40B4-BE49-F238E27FC236}">
                  <a16:creationId xmlns:a16="http://schemas.microsoft.com/office/drawing/2014/main" id="{24C3F3AF-E0BF-CD06-593D-3554895A9F8E}"/>
                </a:ext>
              </a:extLst>
            </p:cNvPr>
            <p:cNvSpPr txBox="1"/>
            <p:nvPr/>
          </p:nvSpPr>
          <p:spPr>
            <a:xfrm>
              <a:off x="2055765" y="3047575"/>
              <a:ext cx="537321" cy="338554"/>
            </a:xfrm>
            <a:prstGeom prst="rect">
              <a:avLst/>
            </a:prstGeom>
            <a:noFill/>
          </p:spPr>
          <p:txBody>
            <a:bodyPr wrap="none" rtlCol="0">
              <a:spAutoFit/>
            </a:bodyPr>
            <a:lstStyle/>
            <a:p>
              <a:r>
                <a:rPr lang="en-US" altLang="ja-JP" sz="1600" i="1" dirty="0"/>
                <a:t>s’</a:t>
              </a:r>
              <a:r>
                <a:rPr lang="fr-CA" sz="1600" dirty="0">
                  <a:sym typeface="Symbol" pitchFamily="18" charset="2"/>
                </a:rPr>
                <a:t></a:t>
              </a:r>
              <a:r>
                <a:rPr lang="en-US" sz="1600" dirty="0"/>
                <a:t>S</a:t>
              </a:r>
              <a:endParaRPr lang="fr-CA" sz="1600" dirty="0"/>
            </a:p>
          </p:txBody>
        </p:sp>
      </p:grpSp>
      <p:grpSp>
        <p:nvGrpSpPr>
          <p:cNvPr id="51" name="Group 50">
            <a:extLst>
              <a:ext uri="{FF2B5EF4-FFF2-40B4-BE49-F238E27FC236}">
                <a16:creationId xmlns:a16="http://schemas.microsoft.com/office/drawing/2014/main" id="{7F857763-294D-0506-7429-3F4B79054C80}"/>
              </a:ext>
            </a:extLst>
          </p:cNvPr>
          <p:cNvGrpSpPr/>
          <p:nvPr/>
        </p:nvGrpSpPr>
        <p:grpSpPr>
          <a:xfrm>
            <a:off x="1590992" y="4345548"/>
            <a:ext cx="2525037" cy="584775"/>
            <a:chOff x="1585001" y="4956175"/>
            <a:chExt cx="2525037" cy="736446"/>
          </a:xfrm>
        </p:grpSpPr>
        <p:sp>
          <p:nvSpPr>
            <p:cNvPr id="52" name="Line 2">
              <a:extLst>
                <a:ext uri="{FF2B5EF4-FFF2-40B4-BE49-F238E27FC236}">
                  <a16:creationId xmlns:a16="http://schemas.microsoft.com/office/drawing/2014/main" id="{6DDED0A0-FD28-83CF-C0F0-6D03AECB7383}"/>
                </a:ext>
              </a:extLst>
            </p:cNvPr>
            <p:cNvSpPr>
              <a:spLocks noChangeShapeType="1"/>
            </p:cNvSpPr>
            <p:nvPr/>
          </p:nvSpPr>
          <p:spPr bwMode="auto">
            <a:xfrm flipV="1">
              <a:off x="4005263" y="4956175"/>
              <a:ext cx="104775" cy="17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sz="1600"/>
            </a:p>
          </p:txBody>
        </p:sp>
        <mc:AlternateContent xmlns:mc="http://schemas.openxmlformats.org/markup-compatibility/2006" xmlns:a14="http://schemas.microsoft.com/office/drawing/2010/main">
          <mc:Choice Requires="a14">
            <p:sp>
              <p:nvSpPr>
                <p:cNvPr id="53" name="Rectangle 4">
                  <a:extLst>
                    <a:ext uri="{FF2B5EF4-FFF2-40B4-BE49-F238E27FC236}">
                      <a16:creationId xmlns:a16="http://schemas.microsoft.com/office/drawing/2014/main" id="{9FF9F516-6BB9-0D8C-9FBC-E261A74F466F}"/>
                    </a:ext>
                  </a:extLst>
                </p:cNvPr>
                <p:cNvSpPr txBox="1">
                  <a:spLocks noChangeArrowheads="1"/>
                </p:cNvSpPr>
                <p:nvPr/>
              </p:nvSpPr>
              <p:spPr bwMode="auto">
                <a:xfrm>
                  <a:off x="1585001" y="5136028"/>
                  <a:ext cx="2191736" cy="4471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m:rPr>
                          <m:nor/>
                        </m:rPr>
                        <a:rPr lang="fr-FR" altLang="ja-JP" sz="1600" dirty="0" smtClean="0"/>
                        <m:t>π</m:t>
                      </m:r>
                      <m:r>
                        <m:rPr>
                          <m:nor/>
                        </m:rPr>
                        <a:rPr lang="en-CA" altLang="ja-JP" sz="1600" b="0" i="0" baseline="30000" dirty="0" smtClean="0"/>
                        <m:t>∗</m:t>
                      </m:r>
                      <m:r>
                        <m:rPr>
                          <m:nor/>
                        </m:rPr>
                        <a:rPr lang="en-US" altLang="ja-JP" sz="1600" dirty="0" smtClean="0"/>
                        <m:t>(</m:t>
                      </m:r>
                      <m:r>
                        <m:rPr>
                          <m:nor/>
                        </m:rPr>
                        <a:rPr lang="en-US" altLang="ja-JP" sz="1600" i="1" dirty="0" smtClean="0"/>
                        <m:t>s</m:t>
                      </m:r>
                      <m:r>
                        <m:rPr>
                          <m:nor/>
                        </m:rPr>
                        <a:rPr lang="en-US" altLang="ja-JP" sz="1600" dirty="0" smtClean="0"/>
                        <m:t>)</m:t>
                      </m:r>
                      <m:r>
                        <m:rPr>
                          <m:nor/>
                        </m:rPr>
                        <a:rPr lang="en-CA" altLang="ja-JP" sz="1600" b="0" i="0" dirty="0" smtClean="0"/>
                        <m:t> </m:t>
                      </m:r>
                    </m:oMath>
                  </a14:m>
                  <a:r>
                    <a:rPr lang="en-US" altLang="ja-JP" sz="1600" dirty="0"/>
                    <a:t>=   argmax </a:t>
                  </a:r>
                  <a:r>
                    <a:rPr lang="en-US" altLang="ja-JP" sz="1600" i="1" dirty="0"/>
                    <a:t> </a:t>
                  </a:r>
                  <a:r>
                    <a:rPr lang="en-CA" altLang="ja-JP" sz="1600" dirty="0"/>
                    <a:t>Q(</a:t>
                  </a:r>
                  <a:r>
                    <a:rPr lang="en-CA" altLang="ja-JP" sz="1600" dirty="0" err="1"/>
                    <a:t>s,a</a:t>
                  </a:r>
                  <a:r>
                    <a:rPr lang="en-CA" altLang="ja-JP" sz="1600" dirty="0"/>
                    <a:t>)</a:t>
                  </a:r>
                  <a:endParaRPr lang="en-US" altLang="ja-JP" sz="1600" dirty="0"/>
                </a:p>
                <a:p>
                  <a:pPr marL="0" indent="0">
                    <a:buFont typeface="Lucida Grande" charset="0"/>
                    <a:buNone/>
                  </a:pPr>
                  <a:endParaRPr lang="fr-CA" sz="1600" dirty="0"/>
                </a:p>
              </p:txBody>
            </p:sp>
          </mc:Choice>
          <mc:Fallback xmlns="">
            <p:sp>
              <p:nvSpPr>
                <p:cNvPr id="53" name="Rectangle 4">
                  <a:extLst>
                    <a:ext uri="{FF2B5EF4-FFF2-40B4-BE49-F238E27FC236}">
                      <a16:creationId xmlns:a16="http://schemas.microsoft.com/office/drawing/2014/main" id="{9FF9F516-6BB9-0D8C-9FBC-E261A74F466F}"/>
                    </a:ext>
                  </a:extLst>
                </p:cNvPr>
                <p:cNvSpPr txBox="1">
                  <a:spLocks noRot="1" noChangeAspect="1" noMove="1" noResize="1" noEditPoints="1" noAdjustHandles="1" noChangeArrowheads="1" noChangeShapeType="1" noTextEdit="1"/>
                </p:cNvSpPr>
                <p:nvPr/>
              </p:nvSpPr>
              <p:spPr bwMode="auto">
                <a:xfrm>
                  <a:off x="1585001" y="5136028"/>
                  <a:ext cx="2191736" cy="447178"/>
                </a:xfrm>
                <a:prstGeom prst="rect">
                  <a:avLst/>
                </a:prstGeom>
                <a:blipFill>
                  <a:blip r:embed="rId14"/>
                  <a:stretch>
                    <a:fillRect t="-5085" b="-15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55" name="TextBox 54">
              <a:extLst>
                <a:ext uri="{FF2B5EF4-FFF2-40B4-BE49-F238E27FC236}">
                  <a16:creationId xmlns:a16="http://schemas.microsoft.com/office/drawing/2014/main" id="{B04CCCEE-B2D8-F11D-6FA0-ACDE3C3AFB00}"/>
                </a:ext>
              </a:extLst>
            </p:cNvPr>
            <p:cNvSpPr txBox="1"/>
            <p:nvPr/>
          </p:nvSpPr>
          <p:spPr>
            <a:xfrm>
              <a:off x="2316117" y="5354067"/>
              <a:ext cx="885769" cy="338554"/>
            </a:xfrm>
            <a:prstGeom prst="rect">
              <a:avLst/>
            </a:prstGeom>
            <a:noFill/>
          </p:spPr>
          <p:txBody>
            <a:bodyPr wrap="square" rtlCol="0">
              <a:spAutoFit/>
            </a:bodyPr>
            <a:lstStyle/>
            <a:p>
              <a:r>
                <a:rPr lang="en-US" altLang="ja-JP" sz="1600" i="1" dirty="0"/>
                <a:t>a</a:t>
              </a:r>
              <a:r>
                <a:rPr lang="fr-CA" sz="1600" i="1" dirty="0">
                  <a:sym typeface="Symbol" pitchFamily="18" charset="2"/>
                </a:rPr>
                <a:t>A(s)</a:t>
              </a:r>
              <a:r>
                <a:rPr lang="en-US" altLang="ja-JP" sz="1600" i="1" dirty="0"/>
                <a:t> </a:t>
              </a:r>
              <a:endParaRPr lang="fr-CA" sz="1600" i="1" dirty="0"/>
            </a:p>
          </p:txBody>
        </p:sp>
      </p:grpSp>
      <p:grpSp>
        <p:nvGrpSpPr>
          <p:cNvPr id="56" name="Group 55">
            <a:extLst>
              <a:ext uri="{FF2B5EF4-FFF2-40B4-BE49-F238E27FC236}">
                <a16:creationId xmlns:a16="http://schemas.microsoft.com/office/drawing/2014/main" id="{C595CF6C-9ECB-7A80-02A6-5E0F45B63E02}"/>
              </a:ext>
            </a:extLst>
          </p:cNvPr>
          <p:cNvGrpSpPr/>
          <p:nvPr/>
        </p:nvGrpSpPr>
        <p:grpSpPr>
          <a:xfrm>
            <a:off x="3585578" y="4490843"/>
            <a:ext cx="3991919" cy="589006"/>
            <a:chOff x="1112730" y="2878364"/>
            <a:chExt cx="3672499" cy="526320"/>
          </a:xfrm>
        </p:grpSpPr>
        <p:sp>
          <p:nvSpPr>
            <p:cNvPr id="57" name="Rectangle 4">
              <a:extLst>
                <a:ext uri="{FF2B5EF4-FFF2-40B4-BE49-F238E27FC236}">
                  <a16:creationId xmlns:a16="http://schemas.microsoft.com/office/drawing/2014/main" id="{6E81F5E2-6789-9F52-CB11-73FE86F8E8B4}"/>
                </a:ext>
              </a:extLst>
            </p:cNvPr>
            <p:cNvSpPr txBox="1">
              <a:spLocks noChangeArrowheads="1"/>
            </p:cNvSpPr>
            <p:nvPr/>
          </p:nvSpPr>
          <p:spPr bwMode="auto">
            <a:xfrm>
              <a:off x="1112730" y="2878364"/>
              <a:ext cx="3672499"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xmlns:mc="http://schemas.openxmlformats.org/markup-compatibility/2006"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dirty="0"/>
                <a:t>=  argmax </a:t>
              </a:r>
              <a:r>
                <a:rPr lang="en-US" altLang="ja-JP" sz="1600" i="1" dirty="0"/>
                <a:t>   </a:t>
              </a:r>
              <a:r>
                <a:rPr lang="en-US" altLang="ja-JP" sz="1600" dirty="0"/>
                <a:t>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U</a:t>
              </a:r>
              <a:r>
                <a:rPr lang="en-US" altLang="ja-JP" sz="1600" dirty="0"/>
                <a:t>(</a:t>
              </a:r>
              <a:r>
                <a:rPr lang="en-US" altLang="ja-JP" sz="1600" i="1" dirty="0"/>
                <a:t>s’</a:t>
              </a:r>
              <a:r>
                <a:rPr lang="en-US" altLang="ja-JP" sz="1600" dirty="0"/>
                <a:t>) ]</a:t>
              </a:r>
            </a:p>
            <a:p>
              <a:pPr marL="0" indent="0">
                <a:buFont typeface="Lucida Grande" charset="0"/>
                <a:buNone/>
              </a:pPr>
              <a:endParaRPr lang="fr-CA" sz="1600" dirty="0"/>
            </a:p>
          </p:txBody>
        </p:sp>
        <p:sp>
          <p:nvSpPr>
            <p:cNvPr id="58" name="TextBox 57">
              <a:extLst>
                <a:ext uri="{FF2B5EF4-FFF2-40B4-BE49-F238E27FC236}">
                  <a16:creationId xmlns:a16="http://schemas.microsoft.com/office/drawing/2014/main" id="{5E464CD2-C63F-E259-0391-3ED21AE4996D}"/>
                </a:ext>
              </a:extLst>
            </p:cNvPr>
            <p:cNvSpPr txBox="1"/>
            <p:nvPr/>
          </p:nvSpPr>
          <p:spPr>
            <a:xfrm>
              <a:off x="1347916" y="3066130"/>
              <a:ext cx="1263487" cy="338554"/>
            </a:xfrm>
            <a:prstGeom prst="rect">
              <a:avLst/>
            </a:prstGeom>
            <a:noFill/>
          </p:spPr>
          <p:txBody>
            <a:bodyPr wrap="none" rtlCol="0">
              <a:spAutoFit/>
            </a:bodyPr>
            <a:lstStyle/>
            <a:p>
              <a:r>
                <a:rPr lang="en-US" altLang="ja-JP" sz="1600" dirty="0"/>
                <a:t>a</a:t>
              </a:r>
              <a:r>
                <a:rPr lang="fr-CA" sz="1600" dirty="0">
                  <a:sym typeface="Symbol" pitchFamily="18" charset="2"/>
                </a:rPr>
                <a:t>A(s)</a:t>
              </a:r>
              <a:r>
                <a:rPr lang="en-US" altLang="ja-JP" sz="1600" dirty="0"/>
                <a:t>   </a:t>
              </a:r>
              <a:r>
                <a:rPr lang="en-US" altLang="ja-JP" sz="1600" i="1" dirty="0"/>
                <a:t>s’</a:t>
              </a:r>
              <a:r>
                <a:rPr lang="fr-CA" sz="1600" dirty="0">
                  <a:sym typeface="Symbol" pitchFamily="18" charset="2"/>
                </a:rPr>
                <a:t></a:t>
              </a:r>
              <a:r>
                <a:rPr lang="en-US" sz="1600" dirty="0"/>
                <a:t>S</a:t>
              </a:r>
              <a:endParaRPr lang="fr-CA" sz="1600" dirty="0"/>
            </a:p>
          </p:txBody>
        </p:sp>
      </p:grpSp>
      <p:grpSp>
        <p:nvGrpSpPr>
          <p:cNvPr id="70" name="Group 69">
            <a:extLst>
              <a:ext uri="{FF2B5EF4-FFF2-40B4-BE49-F238E27FC236}">
                <a16:creationId xmlns:a16="http://schemas.microsoft.com/office/drawing/2014/main" id="{AD4E9884-1E74-72F1-821B-B4E994609470}"/>
              </a:ext>
            </a:extLst>
          </p:cNvPr>
          <p:cNvGrpSpPr/>
          <p:nvPr/>
        </p:nvGrpSpPr>
        <p:grpSpPr>
          <a:xfrm>
            <a:off x="403224" y="550926"/>
            <a:ext cx="1763713" cy="1130588"/>
            <a:chOff x="532848" y="1916113"/>
            <a:chExt cx="6415640" cy="3912394"/>
          </a:xfrm>
        </p:grpSpPr>
        <p:sp>
          <p:nvSpPr>
            <p:cNvPr id="71" name="Rectangle 208">
              <a:extLst>
                <a:ext uri="{FF2B5EF4-FFF2-40B4-BE49-F238E27FC236}">
                  <a16:creationId xmlns:a16="http://schemas.microsoft.com/office/drawing/2014/main" id="{4864202E-C5B3-9A51-B5B7-E2521629362A}"/>
                </a:ext>
              </a:extLst>
            </p:cNvPr>
            <p:cNvSpPr>
              <a:spLocks noChangeArrowheads="1"/>
            </p:cNvSpPr>
            <p:nvPr/>
          </p:nvSpPr>
          <p:spPr bwMode="auto">
            <a:xfrm>
              <a:off x="547688" y="1916113"/>
              <a:ext cx="6400800" cy="3886200"/>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defRPr/>
              </a:pPr>
              <a:endParaRPr lang="en-CA" sz="800">
                <a:latin typeface="+mn-lt"/>
                <a:ea typeface="굴림" charset="0"/>
                <a:cs typeface="굴림" charset="0"/>
              </a:endParaRPr>
            </a:p>
          </p:txBody>
        </p:sp>
        <p:sp>
          <p:nvSpPr>
            <p:cNvPr id="72" name="Line 209">
              <a:extLst>
                <a:ext uri="{FF2B5EF4-FFF2-40B4-BE49-F238E27FC236}">
                  <a16:creationId xmlns:a16="http://schemas.microsoft.com/office/drawing/2014/main" id="{D7858BB6-BB5B-91A2-FCBC-53228EE9424D}"/>
                </a:ext>
              </a:extLst>
            </p:cNvPr>
            <p:cNvSpPr>
              <a:spLocks noChangeShapeType="1"/>
            </p:cNvSpPr>
            <p:nvPr/>
          </p:nvSpPr>
          <p:spPr bwMode="auto">
            <a:xfrm>
              <a:off x="2528888" y="1916113"/>
              <a:ext cx="0" cy="914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3" name="Line 210">
              <a:extLst>
                <a:ext uri="{FF2B5EF4-FFF2-40B4-BE49-F238E27FC236}">
                  <a16:creationId xmlns:a16="http://schemas.microsoft.com/office/drawing/2014/main" id="{F1D22DDF-5B7D-6CA9-D938-B2CC820104CF}"/>
                </a:ext>
              </a:extLst>
            </p:cNvPr>
            <p:cNvSpPr>
              <a:spLocks noChangeShapeType="1"/>
            </p:cNvSpPr>
            <p:nvPr/>
          </p:nvSpPr>
          <p:spPr bwMode="auto">
            <a:xfrm flipH="1">
              <a:off x="5043488" y="3821113"/>
              <a:ext cx="1905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4" name="Line 212">
              <a:extLst>
                <a:ext uri="{FF2B5EF4-FFF2-40B4-BE49-F238E27FC236}">
                  <a16:creationId xmlns:a16="http://schemas.microsoft.com/office/drawing/2014/main" id="{9813CE8F-AECA-C74F-260A-935F3844F871}"/>
                </a:ext>
              </a:extLst>
            </p:cNvPr>
            <p:cNvSpPr>
              <a:spLocks noChangeShapeType="1"/>
            </p:cNvSpPr>
            <p:nvPr/>
          </p:nvSpPr>
          <p:spPr bwMode="auto">
            <a:xfrm>
              <a:off x="852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5" name="Line 213">
              <a:extLst>
                <a:ext uri="{FF2B5EF4-FFF2-40B4-BE49-F238E27FC236}">
                  <a16:creationId xmlns:a16="http://schemas.microsoft.com/office/drawing/2014/main" id="{75317E24-4A8E-5428-F920-6B904C119041}"/>
                </a:ext>
              </a:extLst>
            </p:cNvPr>
            <p:cNvSpPr>
              <a:spLocks noChangeShapeType="1"/>
            </p:cNvSpPr>
            <p:nvPr/>
          </p:nvSpPr>
          <p:spPr bwMode="auto">
            <a:xfrm>
              <a:off x="1081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6" name="Line 214">
              <a:extLst>
                <a:ext uri="{FF2B5EF4-FFF2-40B4-BE49-F238E27FC236}">
                  <a16:creationId xmlns:a16="http://schemas.microsoft.com/office/drawing/2014/main" id="{390F4EFA-E47E-900D-2ADF-FFFCD9E71F57}"/>
                </a:ext>
              </a:extLst>
            </p:cNvPr>
            <p:cNvSpPr>
              <a:spLocks noChangeShapeType="1"/>
            </p:cNvSpPr>
            <p:nvPr/>
          </p:nvSpPr>
          <p:spPr bwMode="auto">
            <a:xfrm>
              <a:off x="1385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8" name="Line 215">
              <a:extLst>
                <a:ext uri="{FF2B5EF4-FFF2-40B4-BE49-F238E27FC236}">
                  <a16:creationId xmlns:a16="http://schemas.microsoft.com/office/drawing/2014/main" id="{19D926F0-05A7-E100-5665-8C3847D1E02A}"/>
                </a:ext>
              </a:extLst>
            </p:cNvPr>
            <p:cNvSpPr>
              <a:spLocks noChangeShapeType="1"/>
            </p:cNvSpPr>
            <p:nvPr/>
          </p:nvSpPr>
          <p:spPr bwMode="auto">
            <a:xfrm>
              <a:off x="1614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9" name="Line 216">
              <a:extLst>
                <a:ext uri="{FF2B5EF4-FFF2-40B4-BE49-F238E27FC236}">
                  <a16:creationId xmlns:a16="http://schemas.microsoft.com/office/drawing/2014/main" id="{BB489F8C-C411-B808-4CEE-2EAEC5A1F101}"/>
                </a:ext>
              </a:extLst>
            </p:cNvPr>
            <p:cNvSpPr>
              <a:spLocks noChangeShapeType="1"/>
            </p:cNvSpPr>
            <p:nvPr/>
          </p:nvSpPr>
          <p:spPr bwMode="auto">
            <a:xfrm>
              <a:off x="1843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0" name="Line 217">
              <a:extLst>
                <a:ext uri="{FF2B5EF4-FFF2-40B4-BE49-F238E27FC236}">
                  <a16:creationId xmlns:a16="http://schemas.microsoft.com/office/drawing/2014/main" id="{C8B08F3D-8B9C-DC6C-6176-FAA5D814E63D}"/>
                </a:ext>
              </a:extLst>
            </p:cNvPr>
            <p:cNvSpPr>
              <a:spLocks noChangeShapeType="1"/>
            </p:cNvSpPr>
            <p:nvPr/>
          </p:nvSpPr>
          <p:spPr bwMode="auto">
            <a:xfrm>
              <a:off x="2071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1" name="Line 218">
              <a:extLst>
                <a:ext uri="{FF2B5EF4-FFF2-40B4-BE49-F238E27FC236}">
                  <a16:creationId xmlns:a16="http://schemas.microsoft.com/office/drawing/2014/main" id="{38447363-2BBC-8CC9-2BBA-7807A9C20472}"/>
                </a:ext>
              </a:extLst>
            </p:cNvPr>
            <p:cNvSpPr>
              <a:spLocks noChangeShapeType="1"/>
            </p:cNvSpPr>
            <p:nvPr/>
          </p:nvSpPr>
          <p:spPr bwMode="auto">
            <a:xfrm>
              <a:off x="2300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2" name="Line 219">
              <a:extLst>
                <a:ext uri="{FF2B5EF4-FFF2-40B4-BE49-F238E27FC236}">
                  <a16:creationId xmlns:a16="http://schemas.microsoft.com/office/drawing/2014/main" id="{14E7F25D-38A2-6AAC-4C81-5F445CCCE008}"/>
                </a:ext>
              </a:extLst>
            </p:cNvPr>
            <p:cNvSpPr>
              <a:spLocks noChangeShapeType="1"/>
            </p:cNvSpPr>
            <p:nvPr/>
          </p:nvSpPr>
          <p:spPr bwMode="auto">
            <a:xfrm>
              <a:off x="2528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3" name="Line 220">
              <a:extLst>
                <a:ext uri="{FF2B5EF4-FFF2-40B4-BE49-F238E27FC236}">
                  <a16:creationId xmlns:a16="http://schemas.microsoft.com/office/drawing/2014/main" id="{09EC973B-ACA2-E85E-82D0-8AEC80A517AD}"/>
                </a:ext>
              </a:extLst>
            </p:cNvPr>
            <p:cNvSpPr>
              <a:spLocks noChangeShapeType="1"/>
            </p:cNvSpPr>
            <p:nvPr/>
          </p:nvSpPr>
          <p:spPr bwMode="auto">
            <a:xfrm>
              <a:off x="2833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5" name="Line 221">
              <a:extLst>
                <a:ext uri="{FF2B5EF4-FFF2-40B4-BE49-F238E27FC236}">
                  <a16:creationId xmlns:a16="http://schemas.microsoft.com/office/drawing/2014/main" id="{3D3F53A7-2C2E-C1A5-9F22-AD607EA471D4}"/>
                </a:ext>
              </a:extLst>
            </p:cNvPr>
            <p:cNvSpPr>
              <a:spLocks noChangeShapeType="1"/>
            </p:cNvSpPr>
            <p:nvPr/>
          </p:nvSpPr>
          <p:spPr bwMode="auto">
            <a:xfrm>
              <a:off x="3062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6" name="Line 222">
              <a:extLst>
                <a:ext uri="{FF2B5EF4-FFF2-40B4-BE49-F238E27FC236}">
                  <a16:creationId xmlns:a16="http://schemas.microsoft.com/office/drawing/2014/main" id="{346A7FF5-94FD-03FF-EC2A-62E6E176FB78}"/>
                </a:ext>
              </a:extLst>
            </p:cNvPr>
            <p:cNvSpPr>
              <a:spLocks noChangeShapeType="1"/>
            </p:cNvSpPr>
            <p:nvPr/>
          </p:nvSpPr>
          <p:spPr bwMode="auto">
            <a:xfrm>
              <a:off x="3290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7" name="Line 223">
              <a:extLst>
                <a:ext uri="{FF2B5EF4-FFF2-40B4-BE49-F238E27FC236}">
                  <a16:creationId xmlns:a16="http://schemas.microsoft.com/office/drawing/2014/main" id="{56730E1F-EB16-2464-9F41-E453863C67B6}"/>
                </a:ext>
              </a:extLst>
            </p:cNvPr>
            <p:cNvSpPr>
              <a:spLocks noChangeShapeType="1"/>
            </p:cNvSpPr>
            <p:nvPr/>
          </p:nvSpPr>
          <p:spPr bwMode="auto">
            <a:xfrm>
              <a:off x="3519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9" name="Line 224">
              <a:extLst>
                <a:ext uri="{FF2B5EF4-FFF2-40B4-BE49-F238E27FC236}">
                  <a16:creationId xmlns:a16="http://schemas.microsoft.com/office/drawing/2014/main" id="{BBB629B6-2090-8818-AC1B-990538732F5B}"/>
                </a:ext>
              </a:extLst>
            </p:cNvPr>
            <p:cNvSpPr>
              <a:spLocks noChangeShapeType="1"/>
            </p:cNvSpPr>
            <p:nvPr/>
          </p:nvSpPr>
          <p:spPr bwMode="auto">
            <a:xfrm>
              <a:off x="3748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0" name="Line 225">
              <a:extLst>
                <a:ext uri="{FF2B5EF4-FFF2-40B4-BE49-F238E27FC236}">
                  <a16:creationId xmlns:a16="http://schemas.microsoft.com/office/drawing/2014/main" id="{910CDE3B-7242-2B95-9F84-8DCADE34A65C}"/>
                </a:ext>
              </a:extLst>
            </p:cNvPr>
            <p:cNvSpPr>
              <a:spLocks noChangeShapeType="1"/>
            </p:cNvSpPr>
            <p:nvPr/>
          </p:nvSpPr>
          <p:spPr bwMode="auto">
            <a:xfrm>
              <a:off x="3976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2" name="Line 226">
              <a:extLst>
                <a:ext uri="{FF2B5EF4-FFF2-40B4-BE49-F238E27FC236}">
                  <a16:creationId xmlns:a16="http://schemas.microsoft.com/office/drawing/2014/main" id="{44EBB621-3EB4-37F4-9DCF-2F91119660E3}"/>
                </a:ext>
              </a:extLst>
            </p:cNvPr>
            <p:cNvSpPr>
              <a:spLocks noChangeShapeType="1"/>
            </p:cNvSpPr>
            <p:nvPr/>
          </p:nvSpPr>
          <p:spPr bwMode="auto">
            <a:xfrm>
              <a:off x="4281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3" name="Line 227">
              <a:extLst>
                <a:ext uri="{FF2B5EF4-FFF2-40B4-BE49-F238E27FC236}">
                  <a16:creationId xmlns:a16="http://schemas.microsoft.com/office/drawing/2014/main" id="{CCA10D2E-305E-2692-5D32-44DDFFBA0054}"/>
                </a:ext>
              </a:extLst>
            </p:cNvPr>
            <p:cNvSpPr>
              <a:spLocks noChangeShapeType="1"/>
            </p:cNvSpPr>
            <p:nvPr/>
          </p:nvSpPr>
          <p:spPr bwMode="auto">
            <a:xfrm>
              <a:off x="4510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4" name="Line 228">
              <a:extLst>
                <a:ext uri="{FF2B5EF4-FFF2-40B4-BE49-F238E27FC236}">
                  <a16:creationId xmlns:a16="http://schemas.microsoft.com/office/drawing/2014/main" id="{C63F500B-75C0-8589-0BF8-16CA953EB748}"/>
                </a:ext>
              </a:extLst>
            </p:cNvPr>
            <p:cNvSpPr>
              <a:spLocks noChangeShapeType="1"/>
            </p:cNvSpPr>
            <p:nvPr/>
          </p:nvSpPr>
          <p:spPr bwMode="auto">
            <a:xfrm>
              <a:off x="4738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5" name="Line 229">
              <a:extLst>
                <a:ext uri="{FF2B5EF4-FFF2-40B4-BE49-F238E27FC236}">
                  <a16:creationId xmlns:a16="http://schemas.microsoft.com/office/drawing/2014/main" id="{B75F51F5-0E51-34BE-B0E4-9CB7C984461A}"/>
                </a:ext>
              </a:extLst>
            </p:cNvPr>
            <p:cNvSpPr>
              <a:spLocks noChangeShapeType="1"/>
            </p:cNvSpPr>
            <p:nvPr/>
          </p:nvSpPr>
          <p:spPr bwMode="auto">
            <a:xfrm>
              <a:off x="4967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6" name="Line 230">
              <a:extLst>
                <a:ext uri="{FF2B5EF4-FFF2-40B4-BE49-F238E27FC236}">
                  <a16:creationId xmlns:a16="http://schemas.microsoft.com/office/drawing/2014/main" id="{70332441-645E-2BD2-D32E-725B3A305F9C}"/>
                </a:ext>
              </a:extLst>
            </p:cNvPr>
            <p:cNvSpPr>
              <a:spLocks noChangeShapeType="1"/>
            </p:cNvSpPr>
            <p:nvPr/>
          </p:nvSpPr>
          <p:spPr bwMode="auto">
            <a:xfrm>
              <a:off x="5195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7" name="Line 231">
              <a:extLst>
                <a:ext uri="{FF2B5EF4-FFF2-40B4-BE49-F238E27FC236}">
                  <a16:creationId xmlns:a16="http://schemas.microsoft.com/office/drawing/2014/main" id="{59F6EE28-A64A-B889-911D-C520E57E899A}"/>
                </a:ext>
              </a:extLst>
            </p:cNvPr>
            <p:cNvSpPr>
              <a:spLocks noChangeShapeType="1"/>
            </p:cNvSpPr>
            <p:nvPr/>
          </p:nvSpPr>
          <p:spPr bwMode="auto">
            <a:xfrm>
              <a:off x="5424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8" name="Line 232">
              <a:extLst>
                <a:ext uri="{FF2B5EF4-FFF2-40B4-BE49-F238E27FC236}">
                  <a16:creationId xmlns:a16="http://schemas.microsoft.com/office/drawing/2014/main" id="{9F6A66CB-265C-90A8-A021-7CC226707BA8}"/>
                </a:ext>
              </a:extLst>
            </p:cNvPr>
            <p:cNvSpPr>
              <a:spLocks noChangeShapeType="1"/>
            </p:cNvSpPr>
            <p:nvPr/>
          </p:nvSpPr>
          <p:spPr bwMode="auto">
            <a:xfrm>
              <a:off x="5729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9" name="Line 233">
              <a:extLst>
                <a:ext uri="{FF2B5EF4-FFF2-40B4-BE49-F238E27FC236}">
                  <a16:creationId xmlns:a16="http://schemas.microsoft.com/office/drawing/2014/main" id="{DF164818-5493-584B-F990-DF921142A236}"/>
                </a:ext>
              </a:extLst>
            </p:cNvPr>
            <p:cNvSpPr>
              <a:spLocks noChangeShapeType="1"/>
            </p:cNvSpPr>
            <p:nvPr/>
          </p:nvSpPr>
          <p:spPr bwMode="auto">
            <a:xfrm>
              <a:off x="5957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0" name="Line 234">
              <a:extLst>
                <a:ext uri="{FF2B5EF4-FFF2-40B4-BE49-F238E27FC236}">
                  <a16:creationId xmlns:a16="http://schemas.microsoft.com/office/drawing/2014/main" id="{4BF524FD-910E-5A9F-FEC6-ECA295FA9415}"/>
                </a:ext>
              </a:extLst>
            </p:cNvPr>
            <p:cNvSpPr>
              <a:spLocks noChangeShapeType="1"/>
            </p:cNvSpPr>
            <p:nvPr/>
          </p:nvSpPr>
          <p:spPr bwMode="auto">
            <a:xfrm>
              <a:off x="6186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1" name="Line 235">
              <a:extLst>
                <a:ext uri="{FF2B5EF4-FFF2-40B4-BE49-F238E27FC236}">
                  <a16:creationId xmlns:a16="http://schemas.microsoft.com/office/drawing/2014/main" id="{07AEDDB0-274F-1896-53BA-5539AA34C832}"/>
                </a:ext>
              </a:extLst>
            </p:cNvPr>
            <p:cNvSpPr>
              <a:spLocks noChangeShapeType="1"/>
            </p:cNvSpPr>
            <p:nvPr/>
          </p:nvSpPr>
          <p:spPr bwMode="auto">
            <a:xfrm>
              <a:off x="6415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2" name="Line 236">
              <a:extLst>
                <a:ext uri="{FF2B5EF4-FFF2-40B4-BE49-F238E27FC236}">
                  <a16:creationId xmlns:a16="http://schemas.microsoft.com/office/drawing/2014/main" id="{7C1495BD-78EF-80FD-08DB-EC0A87F6EDE0}"/>
                </a:ext>
              </a:extLst>
            </p:cNvPr>
            <p:cNvSpPr>
              <a:spLocks noChangeShapeType="1"/>
            </p:cNvSpPr>
            <p:nvPr/>
          </p:nvSpPr>
          <p:spPr bwMode="auto">
            <a:xfrm>
              <a:off x="6567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3" name="Line 237">
              <a:extLst>
                <a:ext uri="{FF2B5EF4-FFF2-40B4-BE49-F238E27FC236}">
                  <a16:creationId xmlns:a16="http://schemas.microsoft.com/office/drawing/2014/main" id="{0C76C08C-00BF-5528-FDA7-3BA618389823}"/>
                </a:ext>
              </a:extLst>
            </p:cNvPr>
            <p:cNvSpPr>
              <a:spLocks noChangeShapeType="1"/>
            </p:cNvSpPr>
            <p:nvPr/>
          </p:nvSpPr>
          <p:spPr bwMode="auto">
            <a:xfrm>
              <a:off x="6796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4" name="Line 238">
              <a:extLst>
                <a:ext uri="{FF2B5EF4-FFF2-40B4-BE49-F238E27FC236}">
                  <a16:creationId xmlns:a16="http://schemas.microsoft.com/office/drawing/2014/main" id="{72E8C509-832D-4CD0-2CBA-E40038B6325B}"/>
                </a:ext>
              </a:extLst>
            </p:cNvPr>
            <p:cNvSpPr>
              <a:spLocks noChangeShapeType="1"/>
            </p:cNvSpPr>
            <p:nvPr/>
          </p:nvSpPr>
          <p:spPr bwMode="auto">
            <a:xfrm>
              <a:off x="547688" y="2220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5" name="Line 239">
              <a:extLst>
                <a:ext uri="{FF2B5EF4-FFF2-40B4-BE49-F238E27FC236}">
                  <a16:creationId xmlns:a16="http://schemas.microsoft.com/office/drawing/2014/main" id="{ECC35629-A688-5519-6337-8405EE8B68A7}"/>
                </a:ext>
              </a:extLst>
            </p:cNvPr>
            <p:cNvSpPr>
              <a:spLocks noChangeShapeType="1"/>
            </p:cNvSpPr>
            <p:nvPr/>
          </p:nvSpPr>
          <p:spPr bwMode="auto">
            <a:xfrm>
              <a:off x="547688" y="2525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6" name="Line 240">
              <a:extLst>
                <a:ext uri="{FF2B5EF4-FFF2-40B4-BE49-F238E27FC236}">
                  <a16:creationId xmlns:a16="http://schemas.microsoft.com/office/drawing/2014/main" id="{5C549BB2-C449-4D6B-C809-61A1B3FF08E2}"/>
                </a:ext>
              </a:extLst>
            </p:cNvPr>
            <p:cNvSpPr>
              <a:spLocks noChangeShapeType="1"/>
            </p:cNvSpPr>
            <p:nvPr/>
          </p:nvSpPr>
          <p:spPr bwMode="auto">
            <a:xfrm>
              <a:off x="547688" y="28305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7" name="Line 241">
              <a:extLst>
                <a:ext uri="{FF2B5EF4-FFF2-40B4-BE49-F238E27FC236}">
                  <a16:creationId xmlns:a16="http://schemas.microsoft.com/office/drawing/2014/main" id="{A0A29F3E-DD2E-BD1A-1C00-61EC21713AD5}"/>
                </a:ext>
              </a:extLst>
            </p:cNvPr>
            <p:cNvSpPr>
              <a:spLocks noChangeShapeType="1"/>
            </p:cNvSpPr>
            <p:nvPr/>
          </p:nvSpPr>
          <p:spPr bwMode="auto">
            <a:xfrm>
              <a:off x="547688" y="3059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8" name="Line 242">
              <a:extLst>
                <a:ext uri="{FF2B5EF4-FFF2-40B4-BE49-F238E27FC236}">
                  <a16:creationId xmlns:a16="http://schemas.microsoft.com/office/drawing/2014/main" id="{338E67A2-F6E1-36CB-D1D7-17DD05D56CAB}"/>
                </a:ext>
              </a:extLst>
            </p:cNvPr>
            <p:cNvSpPr>
              <a:spLocks noChangeShapeType="1"/>
            </p:cNvSpPr>
            <p:nvPr/>
          </p:nvSpPr>
          <p:spPr bwMode="auto">
            <a:xfrm>
              <a:off x="547688" y="3287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9" name="Line 243">
              <a:extLst>
                <a:ext uri="{FF2B5EF4-FFF2-40B4-BE49-F238E27FC236}">
                  <a16:creationId xmlns:a16="http://schemas.microsoft.com/office/drawing/2014/main" id="{A6EE9100-D65F-54C9-CB70-CA3B59893D4B}"/>
                </a:ext>
              </a:extLst>
            </p:cNvPr>
            <p:cNvSpPr>
              <a:spLocks noChangeShapeType="1"/>
            </p:cNvSpPr>
            <p:nvPr/>
          </p:nvSpPr>
          <p:spPr bwMode="auto">
            <a:xfrm>
              <a:off x="547688" y="35163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0" name="Line 244">
              <a:extLst>
                <a:ext uri="{FF2B5EF4-FFF2-40B4-BE49-F238E27FC236}">
                  <a16:creationId xmlns:a16="http://schemas.microsoft.com/office/drawing/2014/main" id="{B002CD63-933E-FDBE-162D-43B0F2E82BAA}"/>
                </a:ext>
              </a:extLst>
            </p:cNvPr>
            <p:cNvSpPr>
              <a:spLocks noChangeShapeType="1"/>
            </p:cNvSpPr>
            <p:nvPr/>
          </p:nvSpPr>
          <p:spPr bwMode="auto">
            <a:xfrm>
              <a:off x="547688" y="3821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1" name="Line 245">
              <a:extLst>
                <a:ext uri="{FF2B5EF4-FFF2-40B4-BE49-F238E27FC236}">
                  <a16:creationId xmlns:a16="http://schemas.microsoft.com/office/drawing/2014/main" id="{91C2EF53-1CC2-CF71-65E2-A9E295CE8BFD}"/>
                </a:ext>
              </a:extLst>
            </p:cNvPr>
            <p:cNvSpPr>
              <a:spLocks noChangeShapeType="1"/>
            </p:cNvSpPr>
            <p:nvPr/>
          </p:nvSpPr>
          <p:spPr bwMode="auto">
            <a:xfrm>
              <a:off x="547688" y="4125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2" name="Line 246">
              <a:extLst>
                <a:ext uri="{FF2B5EF4-FFF2-40B4-BE49-F238E27FC236}">
                  <a16:creationId xmlns:a16="http://schemas.microsoft.com/office/drawing/2014/main" id="{22309CC3-53EC-A36D-3C58-540ABE87CC3F}"/>
                </a:ext>
              </a:extLst>
            </p:cNvPr>
            <p:cNvSpPr>
              <a:spLocks noChangeShapeType="1"/>
            </p:cNvSpPr>
            <p:nvPr/>
          </p:nvSpPr>
          <p:spPr bwMode="auto">
            <a:xfrm>
              <a:off x="547688" y="43545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3" name="Line 247">
              <a:extLst>
                <a:ext uri="{FF2B5EF4-FFF2-40B4-BE49-F238E27FC236}">
                  <a16:creationId xmlns:a16="http://schemas.microsoft.com/office/drawing/2014/main" id="{95FD717C-77E6-B40E-1DD3-F6C5099575E7}"/>
                </a:ext>
              </a:extLst>
            </p:cNvPr>
            <p:cNvSpPr>
              <a:spLocks noChangeShapeType="1"/>
            </p:cNvSpPr>
            <p:nvPr/>
          </p:nvSpPr>
          <p:spPr bwMode="auto">
            <a:xfrm>
              <a:off x="547688" y="4583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4" name="Line 248">
              <a:extLst>
                <a:ext uri="{FF2B5EF4-FFF2-40B4-BE49-F238E27FC236}">
                  <a16:creationId xmlns:a16="http://schemas.microsoft.com/office/drawing/2014/main" id="{50A87610-CA6F-BC15-CD8B-CA8F72AAAA5D}"/>
                </a:ext>
              </a:extLst>
            </p:cNvPr>
            <p:cNvSpPr>
              <a:spLocks noChangeShapeType="1"/>
            </p:cNvSpPr>
            <p:nvPr/>
          </p:nvSpPr>
          <p:spPr bwMode="auto">
            <a:xfrm>
              <a:off x="547688" y="4583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5" name="Line 249">
              <a:extLst>
                <a:ext uri="{FF2B5EF4-FFF2-40B4-BE49-F238E27FC236}">
                  <a16:creationId xmlns:a16="http://schemas.microsoft.com/office/drawing/2014/main" id="{59893F41-E05E-9222-9E30-457B2286CA15}"/>
                </a:ext>
              </a:extLst>
            </p:cNvPr>
            <p:cNvSpPr>
              <a:spLocks noChangeShapeType="1"/>
            </p:cNvSpPr>
            <p:nvPr/>
          </p:nvSpPr>
          <p:spPr bwMode="auto">
            <a:xfrm>
              <a:off x="547688" y="4887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6" name="Line 250">
              <a:extLst>
                <a:ext uri="{FF2B5EF4-FFF2-40B4-BE49-F238E27FC236}">
                  <a16:creationId xmlns:a16="http://schemas.microsoft.com/office/drawing/2014/main" id="{E58A9030-4C10-E5B6-9A7B-4F7D3406C655}"/>
                </a:ext>
              </a:extLst>
            </p:cNvPr>
            <p:cNvSpPr>
              <a:spLocks noChangeShapeType="1"/>
            </p:cNvSpPr>
            <p:nvPr/>
          </p:nvSpPr>
          <p:spPr bwMode="auto">
            <a:xfrm>
              <a:off x="547688" y="5192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7" name="Line 251">
              <a:extLst>
                <a:ext uri="{FF2B5EF4-FFF2-40B4-BE49-F238E27FC236}">
                  <a16:creationId xmlns:a16="http://schemas.microsoft.com/office/drawing/2014/main" id="{6C974021-C209-1705-7D92-CC8B3F5D1A33}"/>
                </a:ext>
              </a:extLst>
            </p:cNvPr>
            <p:cNvSpPr>
              <a:spLocks noChangeShapeType="1"/>
            </p:cNvSpPr>
            <p:nvPr/>
          </p:nvSpPr>
          <p:spPr bwMode="auto">
            <a:xfrm>
              <a:off x="547688" y="54213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8" name="Line 252">
              <a:extLst>
                <a:ext uri="{FF2B5EF4-FFF2-40B4-BE49-F238E27FC236}">
                  <a16:creationId xmlns:a16="http://schemas.microsoft.com/office/drawing/2014/main" id="{4D51BA17-8315-8B97-7633-56F90DB44BC7}"/>
                </a:ext>
              </a:extLst>
            </p:cNvPr>
            <p:cNvSpPr>
              <a:spLocks noChangeShapeType="1"/>
            </p:cNvSpPr>
            <p:nvPr/>
          </p:nvSpPr>
          <p:spPr bwMode="auto">
            <a:xfrm>
              <a:off x="532848" y="5634038"/>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9" name="Rectangle 253">
              <a:extLst>
                <a:ext uri="{FF2B5EF4-FFF2-40B4-BE49-F238E27FC236}">
                  <a16:creationId xmlns:a16="http://schemas.microsoft.com/office/drawing/2014/main" id="{B00EB011-2C02-F921-642F-4B8CCA744F83}"/>
                </a:ext>
              </a:extLst>
            </p:cNvPr>
            <p:cNvSpPr>
              <a:spLocks noChangeArrowheads="1"/>
            </p:cNvSpPr>
            <p:nvPr/>
          </p:nvSpPr>
          <p:spPr bwMode="auto">
            <a:xfrm>
              <a:off x="2300288" y="1916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0" name="Rectangle 254">
              <a:extLst>
                <a:ext uri="{FF2B5EF4-FFF2-40B4-BE49-F238E27FC236}">
                  <a16:creationId xmlns:a16="http://schemas.microsoft.com/office/drawing/2014/main" id="{69750EF9-1BD0-C80B-1797-E47FC0E31525}"/>
                </a:ext>
              </a:extLst>
            </p:cNvPr>
            <p:cNvSpPr>
              <a:spLocks noChangeArrowheads="1"/>
            </p:cNvSpPr>
            <p:nvPr/>
          </p:nvSpPr>
          <p:spPr bwMode="auto">
            <a:xfrm>
              <a:off x="2300288" y="22209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1" name="Rectangle 255">
              <a:extLst>
                <a:ext uri="{FF2B5EF4-FFF2-40B4-BE49-F238E27FC236}">
                  <a16:creationId xmlns:a16="http://schemas.microsoft.com/office/drawing/2014/main" id="{457553E4-90F9-35D1-D78F-4DD751AE6424}"/>
                </a:ext>
              </a:extLst>
            </p:cNvPr>
            <p:cNvSpPr>
              <a:spLocks noChangeArrowheads="1"/>
            </p:cNvSpPr>
            <p:nvPr/>
          </p:nvSpPr>
          <p:spPr bwMode="auto">
            <a:xfrm>
              <a:off x="2300288" y="25257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2" name="Rectangle 256">
              <a:extLst>
                <a:ext uri="{FF2B5EF4-FFF2-40B4-BE49-F238E27FC236}">
                  <a16:creationId xmlns:a16="http://schemas.microsoft.com/office/drawing/2014/main" id="{A9AEBD8E-A2B9-3105-B9EB-09583AFD92C5}"/>
                </a:ext>
              </a:extLst>
            </p:cNvPr>
            <p:cNvSpPr>
              <a:spLocks noChangeArrowheads="1"/>
            </p:cNvSpPr>
            <p:nvPr/>
          </p:nvSpPr>
          <p:spPr bwMode="auto">
            <a:xfrm>
              <a:off x="547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3" name="Rectangle 257">
              <a:extLst>
                <a:ext uri="{FF2B5EF4-FFF2-40B4-BE49-F238E27FC236}">
                  <a16:creationId xmlns:a16="http://schemas.microsoft.com/office/drawing/2014/main" id="{32ADD60B-5112-5AD9-9DBA-D96E171B2945}"/>
                </a:ext>
              </a:extLst>
            </p:cNvPr>
            <p:cNvSpPr>
              <a:spLocks noChangeArrowheads="1"/>
            </p:cNvSpPr>
            <p:nvPr/>
          </p:nvSpPr>
          <p:spPr bwMode="auto">
            <a:xfrm>
              <a:off x="8524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4" name="Rectangle 258">
              <a:extLst>
                <a:ext uri="{FF2B5EF4-FFF2-40B4-BE49-F238E27FC236}">
                  <a16:creationId xmlns:a16="http://schemas.microsoft.com/office/drawing/2014/main" id="{EABED13C-26F7-2BE5-4F4E-A4F1AC2283AB}"/>
                </a:ext>
              </a:extLst>
            </p:cNvPr>
            <p:cNvSpPr>
              <a:spLocks noChangeArrowheads="1"/>
            </p:cNvSpPr>
            <p:nvPr/>
          </p:nvSpPr>
          <p:spPr bwMode="auto">
            <a:xfrm>
              <a:off x="16906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5" name="Rectangle 259">
              <a:extLst>
                <a:ext uri="{FF2B5EF4-FFF2-40B4-BE49-F238E27FC236}">
                  <a16:creationId xmlns:a16="http://schemas.microsoft.com/office/drawing/2014/main" id="{38722298-2DE9-B074-1718-7B31E7BCDE69}"/>
                </a:ext>
              </a:extLst>
            </p:cNvPr>
            <p:cNvSpPr>
              <a:spLocks noChangeArrowheads="1"/>
            </p:cNvSpPr>
            <p:nvPr/>
          </p:nvSpPr>
          <p:spPr bwMode="auto">
            <a:xfrm>
              <a:off x="1919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6" name="Rectangle 260">
              <a:extLst>
                <a:ext uri="{FF2B5EF4-FFF2-40B4-BE49-F238E27FC236}">
                  <a16:creationId xmlns:a16="http://schemas.microsoft.com/office/drawing/2014/main" id="{AA60E0BF-41D1-67F3-426F-B17478EF5988}"/>
                </a:ext>
              </a:extLst>
            </p:cNvPr>
            <p:cNvSpPr>
              <a:spLocks noChangeArrowheads="1"/>
            </p:cNvSpPr>
            <p:nvPr/>
          </p:nvSpPr>
          <p:spPr bwMode="auto">
            <a:xfrm>
              <a:off x="22240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7" name="Rectangle 261">
              <a:extLst>
                <a:ext uri="{FF2B5EF4-FFF2-40B4-BE49-F238E27FC236}">
                  <a16:creationId xmlns:a16="http://schemas.microsoft.com/office/drawing/2014/main" id="{96AAB2CD-01C3-3C94-20AD-E699EAA1E92D}"/>
                </a:ext>
              </a:extLst>
            </p:cNvPr>
            <p:cNvSpPr>
              <a:spLocks noChangeArrowheads="1"/>
            </p:cNvSpPr>
            <p:nvPr/>
          </p:nvSpPr>
          <p:spPr bwMode="auto">
            <a:xfrm>
              <a:off x="25288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24" name="Rectangle 262">
              <a:extLst>
                <a:ext uri="{FF2B5EF4-FFF2-40B4-BE49-F238E27FC236}">
                  <a16:creationId xmlns:a16="http://schemas.microsoft.com/office/drawing/2014/main" id="{82A9F873-BC28-FCE0-86D8-B20C38DD7BF3}"/>
                </a:ext>
              </a:extLst>
            </p:cNvPr>
            <p:cNvSpPr>
              <a:spLocks noChangeArrowheads="1"/>
            </p:cNvSpPr>
            <p:nvPr/>
          </p:nvSpPr>
          <p:spPr bwMode="auto">
            <a:xfrm>
              <a:off x="27574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26" name="Rectangle 263">
              <a:extLst>
                <a:ext uri="{FF2B5EF4-FFF2-40B4-BE49-F238E27FC236}">
                  <a16:creationId xmlns:a16="http://schemas.microsoft.com/office/drawing/2014/main" id="{212B4733-B4EE-E2E1-1905-9EB2AD3E1260}"/>
                </a:ext>
              </a:extLst>
            </p:cNvPr>
            <p:cNvSpPr>
              <a:spLocks noChangeArrowheads="1"/>
            </p:cNvSpPr>
            <p:nvPr/>
          </p:nvSpPr>
          <p:spPr bwMode="auto">
            <a:xfrm>
              <a:off x="3062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0" name="Rectangle 264">
              <a:extLst>
                <a:ext uri="{FF2B5EF4-FFF2-40B4-BE49-F238E27FC236}">
                  <a16:creationId xmlns:a16="http://schemas.microsoft.com/office/drawing/2014/main" id="{2F7AABA1-0782-55DA-091F-D3C211B97D68}"/>
                </a:ext>
              </a:extLst>
            </p:cNvPr>
            <p:cNvSpPr>
              <a:spLocks noChangeArrowheads="1"/>
            </p:cNvSpPr>
            <p:nvPr/>
          </p:nvSpPr>
          <p:spPr bwMode="auto">
            <a:xfrm>
              <a:off x="33670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1" name="Rectangle 265">
              <a:extLst>
                <a:ext uri="{FF2B5EF4-FFF2-40B4-BE49-F238E27FC236}">
                  <a16:creationId xmlns:a16="http://schemas.microsoft.com/office/drawing/2014/main" id="{7BA32DDD-0599-7F2D-F48B-E97A3BDF8E8E}"/>
                </a:ext>
              </a:extLst>
            </p:cNvPr>
            <p:cNvSpPr>
              <a:spLocks noChangeArrowheads="1"/>
            </p:cNvSpPr>
            <p:nvPr/>
          </p:nvSpPr>
          <p:spPr bwMode="auto">
            <a:xfrm>
              <a:off x="3595688" y="3516313"/>
              <a:ext cx="3810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2" name="Rectangle 266">
              <a:extLst>
                <a:ext uri="{FF2B5EF4-FFF2-40B4-BE49-F238E27FC236}">
                  <a16:creationId xmlns:a16="http://schemas.microsoft.com/office/drawing/2014/main" id="{9A8E359F-F7B4-CCE2-DB64-A04CBE3F8230}"/>
                </a:ext>
              </a:extLst>
            </p:cNvPr>
            <p:cNvSpPr>
              <a:spLocks noChangeArrowheads="1"/>
            </p:cNvSpPr>
            <p:nvPr/>
          </p:nvSpPr>
          <p:spPr bwMode="auto">
            <a:xfrm>
              <a:off x="4967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3" name="Rectangle 267">
              <a:extLst>
                <a:ext uri="{FF2B5EF4-FFF2-40B4-BE49-F238E27FC236}">
                  <a16:creationId xmlns:a16="http://schemas.microsoft.com/office/drawing/2014/main" id="{BCE7A16E-1473-0599-9C1B-89FC9CFF917C}"/>
                </a:ext>
              </a:extLst>
            </p:cNvPr>
            <p:cNvSpPr>
              <a:spLocks noChangeArrowheads="1"/>
            </p:cNvSpPr>
            <p:nvPr/>
          </p:nvSpPr>
          <p:spPr bwMode="auto">
            <a:xfrm>
              <a:off x="52720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4" name="Rectangle 268">
              <a:extLst>
                <a:ext uri="{FF2B5EF4-FFF2-40B4-BE49-F238E27FC236}">
                  <a16:creationId xmlns:a16="http://schemas.microsoft.com/office/drawing/2014/main" id="{98CB834C-F9AA-7890-A80D-FE64B2555044}"/>
                </a:ext>
              </a:extLst>
            </p:cNvPr>
            <p:cNvSpPr>
              <a:spLocks noChangeArrowheads="1"/>
            </p:cNvSpPr>
            <p:nvPr/>
          </p:nvSpPr>
          <p:spPr bwMode="auto">
            <a:xfrm>
              <a:off x="5500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5" name="Rectangle 269">
              <a:extLst>
                <a:ext uri="{FF2B5EF4-FFF2-40B4-BE49-F238E27FC236}">
                  <a16:creationId xmlns:a16="http://schemas.microsoft.com/office/drawing/2014/main" id="{6D9A57DF-2328-E5E3-2FE2-B7C993878851}"/>
                </a:ext>
              </a:extLst>
            </p:cNvPr>
            <p:cNvSpPr>
              <a:spLocks noChangeArrowheads="1"/>
            </p:cNvSpPr>
            <p:nvPr/>
          </p:nvSpPr>
          <p:spPr bwMode="auto">
            <a:xfrm>
              <a:off x="58054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6" name="Rectangle 270">
              <a:extLst>
                <a:ext uri="{FF2B5EF4-FFF2-40B4-BE49-F238E27FC236}">
                  <a16:creationId xmlns:a16="http://schemas.microsoft.com/office/drawing/2014/main" id="{B59357E9-030C-592C-435F-AE942635B3CA}"/>
                </a:ext>
              </a:extLst>
            </p:cNvPr>
            <p:cNvSpPr>
              <a:spLocks noChangeArrowheads="1"/>
            </p:cNvSpPr>
            <p:nvPr/>
          </p:nvSpPr>
          <p:spPr bwMode="auto">
            <a:xfrm>
              <a:off x="61102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7" name="Rectangle 271">
              <a:extLst>
                <a:ext uri="{FF2B5EF4-FFF2-40B4-BE49-F238E27FC236}">
                  <a16:creationId xmlns:a16="http://schemas.microsoft.com/office/drawing/2014/main" id="{681A9456-0252-281E-A115-A383DEB63221}"/>
                </a:ext>
              </a:extLst>
            </p:cNvPr>
            <p:cNvSpPr>
              <a:spLocks noChangeArrowheads="1"/>
            </p:cNvSpPr>
            <p:nvPr/>
          </p:nvSpPr>
          <p:spPr bwMode="auto">
            <a:xfrm>
              <a:off x="63388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8" name="Rectangle 272">
              <a:extLst>
                <a:ext uri="{FF2B5EF4-FFF2-40B4-BE49-F238E27FC236}">
                  <a16:creationId xmlns:a16="http://schemas.microsoft.com/office/drawing/2014/main" id="{A5BDB91A-CD4F-0B67-3CCD-D819A4C12A5A}"/>
                </a:ext>
              </a:extLst>
            </p:cNvPr>
            <p:cNvSpPr>
              <a:spLocks noChangeArrowheads="1"/>
            </p:cNvSpPr>
            <p:nvPr/>
          </p:nvSpPr>
          <p:spPr bwMode="auto">
            <a:xfrm>
              <a:off x="6643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9" name="Rectangle 273">
              <a:extLst>
                <a:ext uri="{FF2B5EF4-FFF2-40B4-BE49-F238E27FC236}">
                  <a16:creationId xmlns:a16="http://schemas.microsoft.com/office/drawing/2014/main" id="{F57FC479-7610-CCDD-0BD2-FF6FA9E826FA}"/>
                </a:ext>
              </a:extLst>
            </p:cNvPr>
            <p:cNvSpPr>
              <a:spLocks noChangeArrowheads="1"/>
            </p:cNvSpPr>
            <p:nvPr/>
          </p:nvSpPr>
          <p:spPr bwMode="auto">
            <a:xfrm>
              <a:off x="25288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0" name="Rectangle 274">
              <a:extLst>
                <a:ext uri="{FF2B5EF4-FFF2-40B4-BE49-F238E27FC236}">
                  <a16:creationId xmlns:a16="http://schemas.microsoft.com/office/drawing/2014/main" id="{F747F12F-A3E4-0A08-93D9-2CA8239D5B95}"/>
                </a:ext>
              </a:extLst>
            </p:cNvPr>
            <p:cNvSpPr>
              <a:spLocks noChangeArrowheads="1"/>
            </p:cNvSpPr>
            <p:nvPr/>
          </p:nvSpPr>
          <p:spPr bwMode="auto">
            <a:xfrm>
              <a:off x="28336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1" name="Rectangle 275">
              <a:extLst>
                <a:ext uri="{FF2B5EF4-FFF2-40B4-BE49-F238E27FC236}">
                  <a16:creationId xmlns:a16="http://schemas.microsoft.com/office/drawing/2014/main" id="{CD782AEC-B118-CD8C-F19E-29C6E8BF291B}"/>
                </a:ext>
              </a:extLst>
            </p:cNvPr>
            <p:cNvSpPr>
              <a:spLocks noChangeArrowheads="1"/>
            </p:cNvSpPr>
            <p:nvPr/>
          </p:nvSpPr>
          <p:spPr bwMode="auto">
            <a:xfrm>
              <a:off x="30622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2" name="Rectangle 276">
              <a:extLst>
                <a:ext uri="{FF2B5EF4-FFF2-40B4-BE49-F238E27FC236}">
                  <a16:creationId xmlns:a16="http://schemas.microsoft.com/office/drawing/2014/main" id="{49D3917D-EA10-0F3F-2A0A-C754B3871A87}"/>
                </a:ext>
              </a:extLst>
            </p:cNvPr>
            <p:cNvSpPr>
              <a:spLocks noChangeArrowheads="1"/>
            </p:cNvSpPr>
            <p:nvPr/>
          </p:nvSpPr>
          <p:spPr bwMode="auto">
            <a:xfrm>
              <a:off x="33670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3" name="Rectangle 277">
              <a:extLst>
                <a:ext uri="{FF2B5EF4-FFF2-40B4-BE49-F238E27FC236}">
                  <a16:creationId xmlns:a16="http://schemas.microsoft.com/office/drawing/2014/main" id="{DDDDF7C6-EB01-01BC-3150-03B32B29AA7A}"/>
                </a:ext>
              </a:extLst>
            </p:cNvPr>
            <p:cNvSpPr>
              <a:spLocks noChangeArrowheads="1"/>
            </p:cNvSpPr>
            <p:nvPr/>
          </p:nvSpPr>
          <p:spPr bwMode="auto">
            <a:xfrm>
              <a:off x="36718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4" name="Rectangle 280">
              <a:extLst>
                <a:ext uri="{FF2B5EF4-FFF2-40B4-BE49-F238E27FC236}">
                  <a16:creationId xmlns:a16="http://schemas.microsoft.com/office/drawing/2014/main" id="{AAF3BEF8-9A62-7046-39EC-1D05D1F4142B}"/>
                </a:ext>
              </a:extLst>
            </p:cNvPr>
            <p:cNvSpPr>
              <a:spLocks noChangeArrowheads="1"/>
            </p:cNvSpPr>
            <p:nvPr/>
          </p:nvSpPr>
          <p:spPr bwMode="auto">
            <a:xfrm>
              <a:off x="45100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5" name="Rectangle 281">
              <a:extLst>
                <a:ext uri="{FF2B5EF4-FFF2-40B4-BE49-F238E27FC236}">
                  <a16:creationId xmlns:a16="http://schemas.microsoft.com/office/drawing/2014/main" id="{077B6C02-E6EF-B56C-0E9B-23D17BF7F968}"/>
                </a:ext>
              </a:extLst>
            </p:cNvPr>
            <p:cNvSpPr>
              <a:spLocks noChangeArrowheads="1"/>
            </p:cNvSpPr>
            <p:nvPr/>
          </p:nvSpPr>
          <p:spPr bwMode="auto">
            <a:xfrm>
              <a:off x="47386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6" name="Rectangle 282">
              <a:extLst>
                <a:ext uri="{FF2B5EF4-FFF2-40B4-BE49-F238E27FC236}">
                  <a16:creationId xmlns:a16="http://schemas.microsoft.com/office/drawing/2014/main" id="{10188247-1A31-8A50-8D63-748253D53CB6}"/>
                </a:ext>
              </a:extLst>
            </p:cNvPr>
            <p:cNvSpPr>
              <a:spLocks noChangeArrowheads="1"/>
            </p:cNvSpPr>
            <p:nvPr/>
          </p:nvSpPr>
          <p:spPr bwMode="auto">
            <a:xfrm>
              <a:off x="50434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7" name="Rectangle 283">
              <a:extLst>
                <a:ext uri="{FF2B5EF4-FFF2-40B4-BE49-F238E27FC236}">
                  <a16:creationId xmlns:a16="http://schemas.microsoft.com/office/drawing/2014/main" id="{77D3DBD7-1208-7F70-5133-10425BF6B6B9}"/>
                </a:ext>
              </a:extLst>
            </p:cNvPr>
            <p:cNvSpPr>
              <a:spLocks noChangeArrowheads="1"/>
            </p:cNvSpPr>
            <p:nvPr/>
          </p:nvSpPr>
          <p:spPr bwMode="auto">
            <a:xfrm>
              <a:off x="53482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8" name="Rectangle 284">
              <a:extLst>
                <a:ext uri="{FF2B5EF4-FFF2-40B4-BE49-F238E27FC236}">
                  <a16:creationId xmlns:a16="http://schemas.microsoft.com/office/drawing/2014/main" id="{9B27444C-AEF3-9464-5FDB-071E2E8753F2}"/>
                </a:ext>
              </a:extLst>
            </p:cNvPr>
            <p:cNvSpPr>
              <a:spLocks noChangeArrowheads="1"/>
            </p:cNvSpPr>
            <p:nvPr/>
          </p:nvSpPr>
          <p:spPr bwMode="auto">
            <a:xfrm>
              <a:off x="5576888" y="4583113"/>
              <a:ext cx="3810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9" name="Rectangle 285">
              <a:extLst>
                <a:ext uri="{FF2B5EF4-FFF2-40B4-BE49-F238E27FC236}">
                  <a16:creationId xmlns:a16="http://schemas.microsoft.com/office/drawing/2014/main" id="{1805FA10-73B9-BBF0-C537-15031CA5DF62}"/>
                </a:ext>
              </a:extLst>
            </p:cNvPr>
            <p:cNvSpPr>
              <a:spLocks noChangeArrowheads="1"/>
            </p:cNvSpPr>
            <p:nvPr/>
          </p:nvSpPr>
          <p:spPr bwMode="auto">
            <a:xfrm>
              <a:off x="5957888" y="4583113"/>
              <a:ext cx="4572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0" name="Rectangle 286">
              <a:extLst>
                <a:ext uri="{FF2B5EF4-FFF2-40B4-BE49-F238E27FC236}">
                  <a16:creationId xmlns:a16="http://schemas.microsoft.com/office/drawing/2014/main" id="{9A320119-8FD1-C085-29CA-0019D6848E3D}"/>
                </a:ext>
              </a:extLst>
            </p:cNvPr>
            <p:cNvSpPr>
              <a:spLocks noChangeArrowheads="1"/>
            </p:cNvSpPr>
            <p:nvPr/>
          </p:nvSpPr>
          <p:spPr bwMode="auto">
            <a:xfrm>
              <a:off x="2520950" y="4887913"/>
              <a:ext cx="333375"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1" name="Rectangle 287">
              <a:extLst>
                <a:ext uri="{FF2B5EF4-FFF2-40B4-BE49-F238E27FC236}">
                  <a16:creationId xmlns:a16="http://schemas.microsoft.com/office/drawing/2014/main" id="{BCF03580-6495-A2A1-6C58-49D59C01881E}"/>
                </a:ext>
              </a:extLst>
            </p:cNvPr>
            <p:cNvSpPr>
              <a:spLocks noChangeArrowheads="1"/>
            </p:cNvSpPr>
            <p:nvPr/>
          </p:nvSpPr>
          <p:spPr bwMode="auto">
            <a:xfrm>
              <a:off x="2539371" y="5657057"/>
              <a:ext cx="333375" cy="17145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6" name="Oval 307">
              <a:extLst>
                <a:ext uri="{FF2B5EF4-FFF2-40B4-BE49-F238E27FC236}">
                  <a16:creationId xmlns:a16="http://schemas.microsoft.com/office/drawing/2014/main" id="{36DD48FE-8652-4D57-C745-FBA9D350F766}"/>
                </a:ext>
              </a:extLst>
            </p:cNvPr>
            <p:cNvSpPr>
              <a:spLocks noChangeArrowheads="1"/>
            </p:cNvSpPr>
            <p:nvPr/>
          </p:nvSpPr>
          <p:spPr bwMode="auto">
            <a:xfrm>
              <a:off x="6186488" y="2267909"/>
              <a:ext cx="228600" cy="228600"/>
            </a:xfrm>
            <a:prstGeom prst="ellipse">
              <a:avLst/>
            </a:prstGeom>
            <a:solidFill>
              <a:schemeClr val="bg1">
                <a:lumMod val="50000"/>
              </a:schemeClr>
            </a:solidFill>
            <a:ln w="9525">
              <a:solidFill>
                <a:schemeClr val="tx1"/>
              </a:solidFill>
              <a:round/>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8" name="Rectangle 333">
              <a:extLst>
                <a:ext uri="{FF2B5EF4-FFF2-40B4-BE49-F238E27FC236}">
                  <a16:creationId xmlns:a16="http://schemas.microsoft.com/office/drawing/2014/main" id="{75AA30F4-083D-5770-5205-BCAC3E06A1CE}"/>
                </a:ext>
              </a:extLst>
            </p:cNvPr>
            <p:cNvSpPr>
              <a:spLocks noChangeArrowheads="1"/>
            </p:cNvSpPr>
            <p:nvPr/>
          </p:nvSpPr>
          <p:spPr bwMode="auto">
            <a:xfrm>
              <a:off x="3652838" y="4964116"/>
              <a:ext cx="819148" cy="503238"/>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defRPr/>
              </a:pPr>
              <a:endParaRPr lang="en-CA" sz="800">
                <a:latin typeface="+mn-lt"/>
                <a:ea typeface="굴림" charset="0"/>
                <a:cs typeface="굴림" charset="0"/>
              </a:endParaRPr>
            </a:p>
          </p:txBody>
        </p:sp>
      </p:grpSp>
    </p:spTree>
    <p:extLst>
      <p:ext uri="{BB962C8B-B14F-4D97-AF65-F5344CB8AC3E}">
        <p14:creationId xmlns:p14="http://schemas.microsoft.com/office/powerpoint/2010/main" val="31177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l’apprentissage par </a:t>
            </a:r>
            <a:br>
              <a:rPr lang="fr-CA" dirty="0"/>
            </a:br>
            <a:r>
              <a:rPr lang="fr-CA" dirty="0"/>
              <a:t>différence temporelle</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546756" y="1981200"/>
                <a:ext cx="7924800" cy="4876800"/>
              </a:xfrm>
            </p:spPr>
            <p:txBody>
              <a:bodyPr/>
              <a:lstStyle/>
              <a:p>
                <a:pPr>
                  <a:lnSpc>
                    <a:spcPct val="90000"/>
                  </a:lnSpc>
                </a:pPr>
                <a:r>
                  <a:rPr lang="fr-CA" sz="1800" dirty="0"/>
                  <a:t>On peut appliquer la même idée à l’apprentissage par différence temporelle autant passif que actif.</a:t>
                </a:r>
              </a:p>
              <a:p>
                <a:pPr>
                  <a:lnSpc>
                    <a:spcPct val="90000"/>
                  </a:lnSpc>
                </a:pPr>
                <a:endParaRPr lang="fr-CA" sz="1800" dirty="0"/>
              </a:p>
              <a:p>
                <a:pPr>
                  <a:lnSpc>
                    <a:spcPct val="90000"/>
                  </a:lnSpc>
                </a:pPr>
                <a:r>
                  <a:rPr lang="fr-CA" sz="1800" dirty="0"/>
                  <a:t>La règle d’apprentissage des poids de la fonction d’approximation linéaire pour l’apprentissage par différence temporelle devient</a:t>
                </a:r>
              </a:p>
              <a:p>
                <a:pPr marL="0" indent="0">
                  <a:lnSpc>
                    <a:spcPct val="90000"/>
                  </a:lnSpc>
                  <a:spcBef>
                    <a:spcPts val="1800"/>
                  </a:spcBef>
                  <a:spcAft>
                    <a:spcPts val="1200"/>
                  </a:spcAft>
                  <a:buNone/>
                </a:pP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𝑠</m:t>
                        </m:r>
                        <m:r>
                          <a:rPr lang="en-CA" sz="1800" b="0" i="1" smtClean="0">
                            <a:latin typeface="Cambria Math" panose="02040503050406030204" pitchFamily="18" charset="0"/>
                          </a:rPr>
                          <m:t>,</m:t>
                        </m:r>
                        <m:r>
                          <a:rPr lang="en-CA" sz="1800" b="0" i="1" smtClean="0">
                            <a:latin typeface="Cambria Math" panose="02040503050406030204" pitchFamily="18" charset="0"/>
                          </a:rPr>
                          <m:t>𝑎</m:t>
                        </m:r>
                        <m:r>
                          <a:rPr lang="en-CA" sz="1800" b="0" i="1" smtClean="0">
                            <a:latin typeface="Cambria Math" panose="02040503050406030204" pitchFamily="18" charset="0"/>
                          </a:rPr>
                          <m:t>,</m:t>
                        </m:r>
                        <m:sSup>
                          <m:sSupPr>
                            <m:ctrlPr>
                              <a:rPr lang="en-CA" sz="1800" b="0" i="1" smtClean="0">
                                <a:latin typeface="Cambria Math" panose="02040503050406030204" pitchFamily="18" charset="0"/>
                              </a:rPr>
                            </m:ctrlPr>
                          </m:sSupPr>
                          <m:e>
                            <m:r>
                              <a:rPr lang="en-CA" sz="1800" b="0" i="1" smtClean="0">
                                <a:latin typeface="Cambria Math" panose="02040503050406030204" pitchFamily="18" charset="0"/>
                              </a:rPr>
                              <m:t>𝑠</m:t>
                            </m:r>
                          </m:e>
                          <m:sup>
                            <m:r>
                              <a:rPr lang="en-CA" sz="1800" b="0" i="1" smtClean="0">
                                <a:latin typeface="Cambria Math" panose="02040503050406030204" pitchFamily="18" charset="0"/>
                              </a:rPr>
                              <m:t>′</m:t>
                            </m:r>
                          </m:sup>
                        </m:sSup>
                      </m:e>
                    </m:d>
                    <m:r>
                      <a:rPr lang="en-CA" sz="1800" b="0" i="1" smtClean="0">
                        <a:latin typeface="Cambria Math" panose="02040503050406030204" pitchFamily="18" charset="0"/>
                      </a:rPr>
                      <m:t>+</m:t>
                    </m:r>
                    <m:r>
                      <m:rPr>
                        <m:nor/>
                      </m:rPr>
                      <a:rPr lang="fr-FR" sz="1800" dirty="0"/>
                      <m:t>γ</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m:t>s</m:t>
                    </m:r>
                    <m:r>
                      <m:rPr>
                        <m:nor/>
                      </m:rPr>
                      <a:rPr lang="en-CA" sz="1800" b="0" i="1" dirty="0" smtClean="0"/>
                      <m:t>′</m:t>
                    </m:r>
                    <m:r>
                      <m:rPr>
                        <m:nor/>
                      </m:rPr>
                      <a:rPr lang="en-CA" sz="1800" i="1" dirty="0"/>
                      <m:t>)</m:t>
                    </m:r>
                    <m:r>
                      <a:rPr lang="en-CA" sz="1800" b="0" i="1" dirty="0" smtClean="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b="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1200"/>
                  </a:spcBef>
                  <a:spcAft>
                    <a:spcPts val="1200"/>
                  </a:spcAft>
                </a:pPr>
                <a:r>
                  <a:rPr lang="fr-CA" sz="1800" dirty="0"/>
                  <a:t>Celle pour Q-Learning devient</a:t>
                </a:r>
              </a:p>
              <a:p>
                <a:pPr marL="0" indent="0">
                  <a:lnSpc>
                    <a:spcPct val="90000"/>
                  </a:lnSpc>
                  <a:spcBef>
                    <a:spcPts val="1200"/>
                  </a:spcBef>
                  <a:spcAft>
                    <a:spcPts val="1200"/>
                  </a:spcAft>
                  <a:buNone/>
                </a:pPr>
                <a:r>
                  <a:rPr lang="fr-CA" sz="1800" i="1" dirty="0"/>
                  <a:t>           </a:t>
                </a:r>
                <a:r>
                  <a:rPr lang="en-CA" sz="1800" i="1" dirty="0"/>
                  <a:t>    </a:t>
                </a: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i="1">
                            <a:latin typeface="Cambria Math" panose="02040503050406030204" pitchFamily="18" charset="0"/>
                          </a:rPr>
                        </m:ctrlPr>
                      </m:dPr>
                      <m:e>
                        <m:r>
                          <a:rPr lang="en-CA" sz="1800" i="1">
                            <a:latin typeface="Cambria Math" panose="02040503050406030204" pitchFamily="18" charset="0"/>
                          </a:rPr>
                          <m:t>𝑠</m:t>
                        </m:r>
                        <m:r>
                          <a:rPr lang="en-CA" sz="1800" i="1">
                            <a:latin typeface="Cambria Math" panose="02040503050406030204" pitchFamily="18" charset="0"/>
                          </a:rPr>
                          <m:t>,</m:t>
                        </m:r>
                        <m:r>
                          <a:rPr lang="en-CA" sz="1800" i="1">
                            <a:latin typeface="Cambria Math" panose="02040503050406030204" pitchFamily="18" charset="0"/>
                          </a:rPr>
                          <m:t>𝑎</m:t>
                        </m:r>
                        <m:r>
                          <a:rPr lang="en-CA" sz="1800" i="1">
                            <a:latin typeface="Cambria Math" panose="02040503050406030204" pitchFamily="18" charset="0"/>
                          </a:rPr>
                          <m:t>,</m:t>
                        </m:r>
                        <m:sSup>
                          <m:sSupPr>
                            <m:ctrlPr>
                              <a:rPr lang="en-CA" sz="1800" i="1">
                                <a:latin typeface="Cambria Math" panose="02040503050406030204" pitchFamily="18" charset="0"/>
                              </a:rPr>
                            </m:ctrlPr>
                          </m:sSupPr>
                          <m:e>
                            <m:r>
                              <a:rPr lang="en-CA" sz="1800" i="1">
                                <a:latin typeface="Cambria Math" panose="02040503050406030204" pitchFamily="18" charset="0"/>
                              </a:rPr>
                              <m:t>𝑠</m:t>
                            </m:r>
                          </m:e>
                          <m:sup>
                            <m:r>
                              <a:rPr lang="en-CA" sz="1800" i="1">
                                <a:latin typeface="Cambria Math" panose="02040503050406030204" pitchFamily="18" charset="0"/>
                              </a:rPr>
                              <m:t>′</m:t>
                            </m:r>
                          </m:sup>
                        </m:sSup>
                      </m:e>
                    </m:d>
                    <m:r>
                      <a:rPr lang="en-CA" sz="1800" i="1">
                        <a:latin typeface="Cambria Math" panose="02040503050406030204" pitchFamily="18" charset="0"/>
                      </a:rPr>
                      <m:t>+</m:t>
                    </m:r>
                    <m:r>
                      <m:rPr>
                        <m:nor/>
                      </m:rPr>
                      <a:rPr lang="fr-FR" sz="1800" dirty="0"/>
                      <m:t>γ</m:t>
                    </m:r>
                    <m:r>
                      <m:rPr>
                        <m:nor/>
                      </m:rPr>
                      <a:rPr lang="en-CA" sz="1800" b="0" i="0" dirty="0" smtClean="0"/>
                      <m:t> </m:t>
                    </m:r>
                    <m:r>
                      <m:rPr>
                        <m:nor/>
                      </m:rPr>
                      <a:rPr lang="en-CA" sz="1800" b="0" i="0" dirty="0" smtClean="0"/>
                      <m:t>max</m:t>
                    </m:r>
                    <m:r>
                      <m:rPr>
                        <m:nor/>
                      </m:rPr>
                      <a:rPr lang="en-CA" sz="1800" b="0" i="0" dirty="0" smtClean="0"/>
                      <m:t>  </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r>
                      <m:rPr>
                        <m:nor/>
                      </m:rPr>
                      <a:rPr lang="en-CA" sz="1800" i="1" dirty="0"/>
                      <m:t>(</m:t>
                    </m:r>
                    <m:r>
                      <m:rPr>
                        <m:nor/>
                      </m:rPr>
                      <a:rPr lang="en-CA" sz="1800" i="1" dirty="0"/>
                      <m:t>s</m:t>
                    </m:r>
                    <m:r>
                      <m:rPr>
                        <m:nor/>
                      </m:rPr>
                      <a:rPr lang="en-CA" sz="1800" i="1" dirty="0"/>
                      <m:t>′,</m:t>
                    </m:r>
                    <m:r>
                      <m:rPr>
                        <m:nor/>
                      </m:rPr>
                      <a:rPr lang="en-CA" sz="1800" b="0" i="1" dirty="0" smtClean="0"/>
                      <m:t>a</m:t>
                    </m:r>
                    <m:r>
                      <m:rPr>
                        <m:nor/>
                      </m:rPr>
                      <a:rPr lang="en-CA" sz="1800" b="0" i="1" dirty="0" smtClean="0"/>
                      <m:t>′)</m:t>
                    </m:r>
                    <m:r>
                      <a:rPr lang="en-CA" sz="1800" i="1" dirty="0">
                        <a:latin typeface="Cambria Math" panose="02040503050406030204" pitchFamily="18" charset="0"/>
                      </a:rPr>
                      <m:t>−</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oMath>
                </a14:m>
                <a:r>
                  <a:rPr lang="en-CA" sz="1800" i="1" dirty="0"/>
                  <a:t>(</a:t>
                </a:r>
                <a:r>
                  <a:rPr lang="en-CA" sz="1800" i="1" dirty="0" err="1"/>
                  <a:t>s,a</a:t>
                </a:r>
                <a:r>
                  <a:rPr lang="en-CA" sz="1800" i="1" dirty="0"/>
                  <a:t>)</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546756" y="1981200"/>
                <a:ext cx="7924800" cy="4876800"/>
              </a:xfrm>
              <a:blipFill>
                <a:blip r:embed="rId3"/>
                <a:stretch>
                  <a:fillRect l="-1308" t="-362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80</a:t>
            </a:fld>
            <a:endParaRPr lang="en-US">
              <a:latin typeface="Arial" charset="0"/>
            </a:endParaRPr>
          </a:p>
        </p:txBody>
      </p:sp>
      <p:sp>
        <p:nvSpPr>
          <p:cNvPr id="3" name="TextBox 2">
            <a:extLst>
              <a:ext uri="{FF2B5EF4-FFF2-40B4-BE49-F238E27FC236}">
                <a16:creationId xmlns:a16="http://schemas.microsoft.com/office/drawing/2014/main" id="{EFB59603-EC18-48C8-8ED1-35EF297A4230}"/>
              </a:ext>
            </a:extLst>
          </p:cNvPr>
          <p:cNvSpPr txBox="1"/>
          <p:nvPr/>
        </p:nvSpPr>
        <p:spPr>
          <a:xfrm>
            <a:off x="4124326" y="4601497"/>
            <a:ext cx="352982" cy="369332"/>
          </a:xfrm>
          <a:prstGeom prst="rect">
            <a:avLst/>
          </a:prstGeom>
          <a:noFill/>
        </p:spPr>
        <p:txBody>
          <a:bodyPr wrap="none" rtlCol="0">
            <a:spAutoFit/>
          </a:bodyPr>
          <a:lstStyle/>
          <a:p>
            <a:r>
              <a:rPr lang="en-CA" dirty="0"/>
              <a:t>a’</a:t>
            </a:r>
            <a:endParaRPr lang="en-US" dirty="0"/>
          </a:p>
        </p:txBody>
      </p:sp>
    </p:spTree>
    <p:extLst>
      <p:ext uri="{BB962C8B-B14F-4D97-AF65-F5344CB8AC3E}">
        <p14:creationId xmlns:p14="http://schemas.microsoft.com/office/powerpoint/2010/main" val="31752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Apprentissage par renforcement profond</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8"/>
                <a:ext cx="7875639" cy="1979430"/>
              </a:xfrm>
            </p:spPr>
            <p:txBody>
              <a:bodyPr/>
              <a:lstStyle/>
              <a:p>
                <a:pPr>
                  <a:lnSpc>
                    <a:spcPct val="90000"/>
                  </a:lnSpc>
                </a:pPr>
                <a:r>
                  <a:rPr lang="fr-CA" sz="1800" dirty="0"/>
                  <a:t>Le principe pour l’apprentissage par renforcement profond est le même, mais la fonction d’approximation est un réseau de neurones, entraîné par la rétropropagation du gradient, avec une fonction de perte appropriée. </a:t>
                </a:r>
              </a:p>
              <a:p>
                <a:pPr>
                  <a:lnSpc>
                    <a:spcPct val="90000"/>
                  </a:lnSpc>
                  <a:spcBef>
                    <a:spcPts val="1000"/>
                  </a:spcBef>
                </a:pPr>
                <a:r>
                  <a:rPr lang="fr-CA" sz="1800" dirty="0"/>
                  <a:t>Il y a plusieurs algorithmes. En particulier:</a:t>
                </a:r>
              </a:p>
              <a:p>
                <a:pPr lvl="1">
                  <a:lnSpc>
                    <a:spcPct val="90000"/>
                  </a:lnSpc>
                </a:pPr>
                <a:r>
                  <a:rPr lang="fr-CA" dirty="0" err="1"/>
                  <a:t>Deep</a:t>
                </a:r>
                <a:r>
                  <a:rPr lang="fr-CA" dirty="0"/>
                  <a:t> Q-Learning Network (DQN) apprend Q(</a:t>
                </a:r>
                <a:r>
                  <a:rPr lang="fr-CA" dirty="0" err="1"/>
                  <a:t>s,a</a:t>
                </a:r>
                <a:r>
                  <a:rPr lang="fr-CA" dirty="0"/>
                  <a:t>) directement</a:t>
                </a:r>
              </a:p>
              <a:p>
                <a:pPr lvl="1">
                  <a:lnSpc>
                    <a:spcPct val="90000"/>
                  </a:lnSpc>
                </a:pPr>
                <a:r>
                  <a:rPr lang="fr-CA" dirty="0" err="1"/>
                  <a:t>Deep</a:t>
                </a:r>
                <a:r>
                  <a:rPr lang="fr-CA" dirty="0"/>
                  <a:t> Policy Network  apprendre la politique </a:t>
                </a:r>
                <a14:m>
                  <m:oMath xmlns:m="http://schemas.openxmlformats.org/officeDocument/2006/math">
                    <m:r>
                      <m:rPr>
                        <m:nor/>
                      </m:rPr>
                      <a:rPr lang="fr-FR" altLang="ja-JP" dirty="0" smtClean="0">
                        <a:solidFill>
                          <a:schemeClr val="tx1"/>
                        </a:solidFill>
                      </a:rPr>
                      <m:t>π</m:t>
                    </m:r>
                    <m:r>
                      <m:rPr>
                        <m:nor/>
                      </m:rPr>
                      <a:rPr lang="en-US" altLang="ja-JP" dirty="0" smtClean="0">
                        <a:solidFill>
                          <a:schemeClr val="tx1"/>
                        </a:solidFill>
                      </a:rPr>
                      <m:t>(</m:t>
                    </m:r>
                    <m:r>
                      <m:rPr>
                        <m:nor/>
                      </m:rPr>
                      <a:rPr lang="en-US" altLang="ja-JP" i="1" dirty="0" smtClean="0">
                        <a:solidFill>
                          <a:schemeClr val="tx1"/>
                        </a:solidFill>
                      </a:rPr>
                      <m:t>s</m:t>
                    </m:r>
                    <m:r>
                      <m:rPr>
                        <m:nor/>
                      </m:rPr>
                      <a:rPr lang="en-CA" altLang="ja-JP" b="0" i="1" dirty="0" smtClean="0">
                        <a:solidFill>
                          <a:schemeClr val="tx1"/>
                        </a:solidFill>
                      </a:rPr>
                      <m:t>,</m:t>
                    </m:r>
                    <m:r>
                      <m:rPr>
                        <m:nor/>
                      </m:rPr>
                      <a:rPr lang="en-CA" altLang="ja-JP" b="0" i="1" dirty="0" smtClean="0">
                        <a:solidFill>
                          <a:schemeClr val="tx1"/>
                        </a:solidFill>
                      </a:rPr>
                      <m:t>a</m:t>
                    </m:r>
                    <m:r>
                      <m:rPr>
                        <m:nor/>
                      </m:rPr>
                      <a:rPr lang="en-US" altLang="ja-JP" dirty="0" smtClean="0">
                        <a:solidFill>
                          <a:schemeClr val="tx1"/>
                        </a:solidFill>
                      </a:rPr>
                      <m:t>)</m:t>
                    </m:r>
                    <m:r>
                      <a:rPr lang="en-US" altLang="ja-JP" i="1" dirty="0" smtClean="0">
                        <a:solidFill>
                          <a:srgbClr val="C00000"/>
                        </a:solidFill>
                        <a:latin typeface="Cambria Math" panose="02040503050406030204" pitchFamily="18" charset="0"/>
                      </a:rPr>
                      <m:t> </m:t>
                    </m:r>
                  </m:oMath>
                </a14:m>
                <a:r>
                  <a:rPr lang="fr-CA" dirty="0"/>
                  <a:t>directement</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8"/>
                <a:ext cx="7875639" cy="1979430"/>
              </a:xfrm>
              <a:blipFill>
                <a:blip r:embed="rId3"/>
                <a:stretch>
                  <a:fillRect l="-1316" t="-861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81</a:t>
            </a:fld>
            <a:endParaRPr lang="en-US">
              <a:latin typeface="Arial" charset="0"/>
            </a:endParaRPr>
          </a:p>
        </p:txBody>
      </p:sp>
      <p:sp>
        <p:nvSpPr>
          <p:cNvPr id="6" name="Rectangle 3">
            <a:extLst>
              <a:ext uri="{FF2B5EF4-FFF2-40B4-BE49-F238E27FC236}">
                <a16:creationId xmlns:a16="http://schemas.microsoft.com/office/drawing/2014/main" id="{E96C50CE-E5CF-4BCA-A165-74981B58379A}"/>
              </a:ext>
            </a:extLst>
          </p:cNvPr>
          <p:cNvSpPr txBox="1">
            <a:spLocks noChangeArrowheads="1"/>
          </p:cNvSpPr>
          <p:nvPr/>
        </p:nvSpPr>
        <p:spPr bwMode="auto">
          <a:xfrm>
            <a:off x="580898" y="5525346"/>
            <a:ext cx="7585589" cy="74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Dans TP #4, vous pourrez pratiquer DQN qui apprend Q(</a:t>
            </a:r>
            <a:r>
              <a:rPr lang="fr-CA" sz="1800" dirty="0" err="1"/>
              <a:t>s,a</a:t>
            </a:r>
            <a:r>
              <a:rPr lang="fr-CA" sz="1800" dirty="0"/>
              <a:t>).</a:t>
            </a:r>
          </a:p>
          <a:p>
            <a:pPr>
              <a:lnSpc>
                <a:spcPct val="90000"/>
              </a:lnSpc>
            </a:pPr>
            <a:r>
              <a:rPr lang="fr-CA" sz="1800" dirty="0"/>
              <a:t>Dans le cours IFT608 on approfondit l’apprentissage par renforcement.</a:t>
            </a:r>
          </a:p>
        </p:txBody>
      </p:sp>
      <p:pic>
        <p:nvPicPr>
          <p:cNvPr id="7" name="Picture 6" descr="A picture containing blur&#10;&#10;Description automatically generated">
            <a:extLst>
              <a:ext uri="{FF2B5EF4-FFF2-40B4-BE49-F238E27FC236}">
                <a16:creationId xmlns:a16="http://schemas.microsoft.com/office/drawing/2014/main" id="{62D79DC5-AF19-475F-9D08-51FF8EF4DC42}"/>
              </a:ext>
            </a:extLst>
          </p:cNvPr>
          <p:cNvPicPr>
            <a:picLocks noChangeAspect="1"/>
          </p:cNvPicPr>
          <p:nvPr/>
        </p:nvPicPr>
        <p:blipFill rotWithShape="1">
          <a:blip r:embed="rId4"/>
          <a:srcRect l="43684" t="12359" r="5341" b="13731"/>
          <a:stretch/>
        </p:blipFill>
        <p:spPr>
          <a:xfrm rot="10800000">
            <a:off x="2881283" y="3760839"/>
            <a:ext cx="2876023" cy="15960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386D24-3ABA-4C2C-887A-FFCB34F805EF}"/>
                  </a:ext>
                </a:extLst>
              </p:cNvPr>
              <p:cNvSpPr txBox="1"/>
              <p:nvPr/>
            </p:nvSpPr>
            <p:spPr>
              <a:xfrm>
                <a:off x="5880729" y="4358823"/>
                <a:ext cx="1951295" cy="400110"/>
              </a:xfrm>
              <a:prstGeom prst="rect">
                <a:avLst/>
              </a:prstGeom>
              <a:noFill/>
            </p:spPr>
            <p:txBody>
              <a:bodyPr wrap="square">
                <a:spAutoFit/>
              </a:bodyPr>
              <a:lstStyle/>
              <a:p>
                <a14:m>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a14:m>
                <a:r>
                  <a:rPr lang="en-US" sz="2000" dirty="0">
                    <a:solidFill>
                      <a:srgbClr val="C00000"/>
                    </a:solidFill>
                  </a:rPr>
                  <a:t> </a:t>
                </a:r>
                <a:r>
                  <a:rPr lang="en-US" sz="2000" dirty="0" err="1">
                    <a:solidFill>
                      <a:srgbClr val="C00000"/>
                    </a:solidFill>
                  </a:rPr>
                  <a:t>ou</a:t>
                </a:r>
                <a:r>
                  <a:rPr lang="en-US" sz="2000" dirty="0">
                    <a:solidFill>
                      <a:srgbClr val="C00000"/>
                    </a:solidFill>
                  </a:rPr>
                  <a:t> Q(s,)</a:t>
                </a:r>
              </a:p>
            </p:txBody>
          </p:sp>
        </mc:Choice>
        <mc:Fallback xmlns="">
          <p:sp>
            <p:nvSpPr>
              <p:cNvPr id="8" name="TextBox 7">
                <a:extLst>
                  <a:ext uri="{FF2B5EF4-FFF2-40B4-BE49-F238E27FC236}">
                    <a16:creationId xmlns:a16="http://schemas.microsoft.com/office/drawing/2014/main" id="{A3386D24-3ABA-4C2C-887A-FFCB34F805EF}"/>
                  </a:ext>
                </a:extLst>
              </p:cNvPr>
              <p:cNvSpPr txBox="1">
                <a:spLocks noRot="1" noChangeAspect="1" noMove="1" noResize="1" noEditPoints="1" noAdjustHandles="1" noChangeArrowheads="1" noChangeShapeType="1" noTextEdit="1"/>
              </p:cNvSpPr>
              <p:nvPr/>
            </p:nvSpPr>
            <p:spPr>
              <a:xfrm>
                <a:off x="5880729" y="4358823"/>
                <a:ext cx="1951295" cy="400110"/>
              </a:xfrm>
              <a:prstGeom prst="rect">
                <a:avLst/>
              </a:prstGeom>
              <a:blipFill>
                <a:blip r:embed="rId5"/>
                <a:stretch>
                  <a:fillRect t="-7576" b="-257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42D2827-FDE7-46C7-8772-CC2FAB2F33ED}"/>
              </a:ext>
            </a:extLst>
          </p:cNvPr>
          <p:cNvSpPr txBox="1"/>
          <p:nvPr/>
        </p:nvSpPr>
        <p:spPr>
          <a:xfrm>
            <a:off x="1412491" y="4143379"/>
            <a:ext cx="1407079" cy="707886"/>
          </a:xfrm>
          <a:prstGeom prst="rect">
            <a:avLst/>
          </a:prstGeom>
          <a:noFill/>
        </p:spPr>
        <p:txBody>
          <a:bodyPr wrap="square" rtlCol="0">
            <a:spAutoFit/>
          </a:bodyPr>
          <a:lstStyle/>
          <a:p>
            <a:r>
              <a:rPr lang="en-CA" sz="2000" dirty="0">
                <a:solidFill>
                  <a:schemeClr val="tx2"/>
                </a:solidFill>
              </a:rPr>
              <a:t>State </a:t>
            </a:r>
            <a:r>
              <a:rPr lang="en-US" sz="2000" dirty="0">
                <a:solidFill>
                  <a:schemeClr val="tx2"/>
                </a:solidFill>
              </a:rPr>
              <a:t>features</a:t>
            </a:r>
            <a:endParaRPr lang="en-CA" sz="2000" dirty="0">
              <a:solidFill>
                <a:schemeClr val="tx2"/>
              </a:solidFill>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34E4651-48D3-415A-B8A3-C0C45835C3D0}"/>
                  </a:ext>
                </a:extLst>
              </p:cNvPr>
              <p:cNvGraphicFramePr>
                <a:graphicFrameLocks noChangeAspect="1"/>
              </p:cNvGraphicFramePr>
              <p:nvPr>
                <p:extLst>
                  <p:ext uri="{D42A27DB-BD31-4B8C-83A1-F6EECF244321}">
                    <p14:modId xmlns:p14="http://schemas.microsoft.com/office/powerpoint/2010/main" val="3131932652"/>
                  </p:ext>
                </p:extLst>
              </p:nvPr>
            </p:nvGraphicFramePr>
            <p:xfrm>
              <a:off x="7454255" y="3351983"/>
              <a:ext cx="1177142" cy="882857"/>
            </p:xfrm>
            <a:graphic>
              <a:graphicData uri="http://schemas.microsoft.com/office/powerpoint/2016/slidezoom">
                <pslz:sldZm>
                  <pslz:sldZmObj sldId="724" cId="2185969596">
                    <pslz:zmPr id="{A4E61DAB-7CE8-496B-B225-B2298900E80B}" returnToParent="0" transitionDur="1000">
                      <p166:blipFill xmlns:p166="http://schemas.microsoft.com/office/powerpoint/2016/6/main">
                        <a:blip r:embed="rId6"/>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334E4651-48D3-415A-B8A3-C0C45835C3D0}"/>
                  </a:ext>
                </a:extLst>
              </p:cNvPr>
              <p:cNvPicPr>
                <a:picLocks noGrp="1" noRot="1" noChangeAspect="1" noMove="1" noResize="1" noEditPoints="1" noAdjustHandles="1" noChangeArrowheads="1" noChangeShapeType="1"/>
              </p:cNvPicPr>
              <p:nvPr/>
            </p:nvPicPr>
            <p:blipFill>
              <a:blip r:embed="rId7"/>
              <a:stretch>
                <a:fillRect/>
              </a:stretch>
            </p:blipFill>
            <p:spPr>
              <a:xfrm>
                <a:off x="7454255" y="3351983"/>
                <a:ext cx="1177142" cy="8828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FE7E753-1E6C-44E3-ACDA-E7FDF2073619}"/>
                  </a:ext>
                </a:extLst>
              </p:cNvPr>
              <p:cNvGraphicFramePr>
                <a:graphicFrameLocks noChangeAspect="1"/>
              </p:cNvGraphicFramePr>
              <p:nvPr>
                <p:extLst>
                  <p:ext uri="{D42A27DB-BD31-4B8C-83A1-F6EECF244321}">
                    <p14:modId xmlns:p14="http://schemas.microsoft.com/office/powerpoint/2010/main" val="164609776"/>
                  </p:ext>
                </p:extLst>
              </p:nvPr>
            </p:nvGraphicFramePr>
            <p:xfrm>
              <a:off x="7606655" y="3504383"/>
              <a:ext cx="1177142" cy="882857"/>
            </p:xfrm>
            <a:graphic>
              <a:graphicData uri="http://schemas.microsoft.com/office/powerpoint/2016/slidezoom">
                <pslz:sldZm>
                  <pslz:sldZmObj sldId="725" cId="589913822">
                    <pslz:zmPr id="{2651B6C5-4D2F-4E9C-BC42-E52147B7C43C}" returnToParent="0" transitionDur="1000">
                      <p166:blipFill xmlns:p166="http://schemas.microsoft.com/office/powerpoint/2016/6/main">
                        <a:blip r:embed="rId8"/>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BFE7E753-1E6C-44E3-ACDA-E7FDF2073619}"/>
                  </a:ext>
                </a:extLst>
              </p:cNvPr>
              <p:cNvPicPr>
                <a:picLocks noGrp="1" noRot="1" noChangeAspect="1" noMove="1" noResize="1" noEditPoints="1" noAdjustHandles="1" noChangeArrowheads="1" noChangeShapeType="1"/>
              </p:cNvPicPr>
              <p:nvPr/>
            </p:nvPicPr>
            <p:blipFill>
              <a:blip r:embed="rId9"/>
              <a:stretch>
                <a:fillRect/>
              </a:stretch>
            </p:blipFill>
            <p:spPr>
              <a:xfrm>
                <a:off x="7606655" y="3504383"/>
                <a:ext cx="1177142" cy="882857"/>
              </a:xfrm>
              <a:prstGeom prst="rect">
                <a:avLst/>
              </a:prstGeom>
              <a:ln w="3175">
                <a:solidFill>
                  <a:prstClr val="ltGray"/>
                </a:solidFill>
              </a:ln>
            </p:spPr>
          </p:pic>
        </mc:Fallback>
      </mc:AlternateContent>
    </p:spTree>
    <p:extLst>
      <p:ext uri="{BB962C8B-B14F-4D97-AF65-F5344CB8AC3E}">
        <p14:creationId xmlns:p14="http://schemas.microsoft.com/office/powerpoint/2010/main" val="4133021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Ressources intéressantes</a:t>
            </a:r>
          </a:p>
        </p:txBody>
      </p:sp>
      <p:sp>
        <p:nvSpPr>
          <p:cNvPr id="28675" name="Rectangle 3"/>
          <p:cNvSpPr>
            <a:spLocks noGrp="1" noChangeArrowheads="1"/>
          </p:cNvSpPr>
          <p:nvPr>
            <p:ph type="body" idx="1"/>
          </p:nvPr>
        </p:nvSpPr>
        <p:spPr>
          <a:xfrm>
            <a:off x="457201" y="1489868"/>
            <a:ext cx="6984124" cy="495537"/>
          </a:xfrm>
        </p:spPr>
        <p:txBody>
          <a:bodyPr/>
          <a:lstStyle/>
          <a:p>
            <a:pPr>
              <a:lnSpc>
                <a:spcPct val="90000"/>
              </a:lnSpc>
            </a:pPr>
            <a:r>
              <a:rPr lang="fr-CA" dirty="0"/>
              <a:t>Gym : https://gym.openai.com/</a:t>
            </a:r>
          </a:p>
        </p:txBody>
      </p:sp>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82</a:t>
            </a:fld>
            <a:endParaRPr lang="en-US">
              <a:latin typeface="Arial" charset="0"/>
            </a:endParaRPr>
          </a:p>
        </p:txBody>
      </p:sp>
      <p:sp>
        <p:nvSpPr>
          <p:cNvPr id="12" name="TextBox 11">
            <a:extLst>
              <a:ext uri="{FF2B5EF4-FFF2-40B4-BE49-F238E27FC236}">
                <a16:creationId xmlns:a16="http://schemas.microsoft.com/office/drawing/2014/main" id="{94DFC2B7-109B-408F-B501-94C8628B2B94}"/>
              </a:ext>
            </a:extLst>
          </p:cNvPr>
          <p:cNvSpPr txBox="1"/>
          <p:nvPr/>
        </p:nvSpPr>
        <p:spPr>
          <a:xfrm>
            <a:off x="2012950" y="1985405"/>
            <a:ext cx="4572000" cy="1200329"/>
          </a:xfrm>
          <a:prstGeom prst="rect">
            <a:avLst/>
          </a:prstGeom>
          <a:noFill/>
        </p:spPr>
        <p:txBody>
          <a:bodyPr wrap="square">
            <a:spAutoFit/>
          </a:bodyPr>
          <a:lstStyle/>
          <a:p>
            <a:r>
              <a:rPr lang="en-CA" dirty="0">
                <a:highlight>
                  <a:srgbClr val="C0C0C0"/>
                </a:highlight>
              </a:rPr>
              <a:t>Gym is a toolkit for developing and comparing reinforcement learning algorithms. It supports teaching agents everything from </a:t>
            </a:r>
            <a:r>
              <a:rPr lang="en-CA" dirty="0">
                <a:highlight>
                  <a:srgbClr val="C0C0C0"/>
                </a:highlight>
                <a:hlinkClick r:id="rId3"/>
              </a:rPr>
              <a:t>walking</a:t>
            </a:r>
            <a:r>
              <a:rPr lang="en-CA" dirty="0">
                <a:highlight>
                  <a:srgbClr val="C0C0C0"/>
                </a:highlight>
              </a:rPr>
              <a:t> to playing games like </a:t>
            </a:r>
            <a:r>
              <a:rPr lang="en-CA" dirty="0">
                <a:highlight>
                  <a:srgbClr val="C0C0C0"/>
                </a:highlight>
                <a:hlinkClick r:id="rId4"/>
              </a:rPr>
              <a:t>Pong</a:t>
            </a:r>
            <a:r>
              <a:rPr lang="en-CA" dirty="0">
                <a:highlight>
                  <a:srgbClr val="C0C0C0"/>
                </a:highlight>
              </a:rPr>
              <a:t> or </a:t>
            </a:r>
            <a:r>
              <a:rPr lang="en-CA" dirty="0">
                <a:highlight>
                  <a:srgbClr val="C0C0C0"/>
                </a:highlight>
                <a:hlinkClick r:id="rId5"/>
              </a:rPr>
              <a:t>Pinball</a:t>
            </a:r>
            <a:r>
              <a:rPr lang="en-CA" dirty="0">
                <a:highlight>
                  <a:srgbClr val="C0C0C0"/>
                </a:highlight>
              </a:rPr>
              <a:t>.</a:t>
            </a:r>
          </a:p>
        </p:txBody>
      </p:sp>
      <p:sp>
        <p:nvSpPr>
          <p:cNvPr id="13" name="Rectangle 3">
            <a:extLst>
              <a:ext uri="{FF2B5EF4-FFF2-40B4-BE49-F238E27FC236}">
                <a16:creationId xmlns:a16="http://schemas.microsoft.com/office/drawing/2014/main" id="{9B786C0E-3433-48A2-AF84-49EC1D619569}"/>
              </a:ext>
            </a:extLst>
          </p:cNvPr>
          <p:cNvSpPr txBox="1">
            <a:spLocks noChangeArrowheads="1"/>
          </p:cNvSpPr>
          <p:nvPr/>
        </p:nvSpPr>
        <p:spPr bwMode="auto">
          <a:xfrm>
            <a:off x="457201" y="4423035"/>
            <a:ext cx="6984124" cy="4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dirty="0"/>
              <a:t>AWS </a:t>
            </a:r>
            <a:r>
              <a:rPr lang="fr-CA" dirty="0" err="1"/>
              <a:t>DeepRacer</a:t>
            </a:r>
            <a:endParaRPr lang="fr-CA" dirty="0"/>
          </a:p>
        </p:txBody>
      </p:sp>
      <p:pic>
        <p:nvPicPr>
          <p:cNvPr id="5" name="Picture 4">
            <a:extLst>
              <a:ext uri="{FF2B5EF4-FFF2-40B4-BE49-F238E27FC236}">
                <a16:creationId xmlns:a16="http://schemas.microsoft.com/office/drawing/2014/main" id="{C65AFF39-935E-4050-8A02-656DD031AC61}"/>
              </a:ext>
            </a:extLst>
          </p:cNvPr>
          <p:cNvPicPr>
            <a:picLocks noChangeAspect="1"/>
          </p:cNvPicPr>
          <p:nvPr/>
        </p:nvPicPr>
        <p:blipFill>
          <a:blip r:embed="rId6"/>
          <a:stretch>
            <a:fillRect/>
          </a:stretch>
        </p:blipFill>
        <p:spPr>
          <a:xfrm>
            <a:off x="3719587" y="4368094"/>
            <a:ext cx="2100795" cy="1465147"/>
          </a:xfrm>
          <a:prstGeom prst="rect">
            <a:avLst/>
          </a:prstGeom>
        </p:spPr>
      </p:pic>
    </p:spTree>
    <p:extLst>
      <p:ext uri="{BB962C8B-B14F-4D97-AF65-F5344CB8AC3E}">
        <p14:creationId xmlns:p14="http://schemas.microsoft.com/office/powerpoint/2010/main" val="21807609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re 1"/>
          <p:cNvSpPr>
            <a:spLocks noGrp="1"/>
          </p:cNvSpPr>
          <p:nvPr>
            <p:ph type="title"/>
          </p:nvPr>
        </p:nvSpPr>
        <p:spPr/>
        <p:txBody>
          <a:bodyPr/>
          <a:lstStyle/>
          <a:p>
            <a:r>
              <a:rPr lang="fr-CA">
                <a:latin typeface="Arial" pitchFamily="34" charset="0"/>
              </a:rPr>
              <a:t>Conclusion</a:t>
            </a:r>
          </a:p>
        </p:txBody>
      </p:sp>
      <p:sp>
        <p:nvSpPr>
          <p:cNvPr id="101378" name="Espace réservé du contenu 2"/>
          <p:cNvSpPr>
            <a:spLocks noGrp="1"/>
          </p:cNvSpPr>
          <p:nvPr>
            <p:ph idx="1"/>
          </p:nvPr>
        </p:nvSpPr>
        <p:spPr/>
        <p:txBody>
          <a:bodyPr/>
          <a:lstStyle/>
          <a:p>
            <a:r>
              <a:rPr lang="en-US" dirty="0" err="1"/>
              <a:t>L</a:t>
            </a:r>
            <a:r>
              <a:rPr lang="en-US" altLang="fr-FR" dirty="0" err="1"/>
              <a:t>’</a:t>
            </a:r>
            <a:r>
              <a:rPr lang="en-US" dirty="0" err="1"/>
              <a:t>apprentissage</a:t>
            </a:r>
            <a:r>
              <a:rPr lang="en-US" dirty="0"/>
              <a:t> par </a:t>
            </a:r>
            <a:r>
              <a:rPr lang="en-US" dirty="0" err="1"/>
              <a:t>renforcement</a:t>
            </a:r>
            <a:r>
              <a:rPr lang="en-US" dirty="0"/>
              <a:t> </a:t>
            </a:r>
            <a:r>
              <a:rPr lang="en-US" dirty="0" err="1"/>
              <a:t>permet</a:t>
            </a:r>
            <a:r>
              <a:rPr lang="en-US" dirty="0"/>
              <a:t> </a:t>
            </a:r>
            <a:r>
              <a:rPr lang="en-US" dirty="0" err="1"/>
              <a:t>d</a:t>
            </a:r>
            <a:r>
              <a:rPr lang="en-US" altLang="fr-FR" dirty="0" err="1"/>
              <a:t>’</a:t>
            </a:r>
            <a:r>
              <a:rPr lang="en-US" dirty="0" err="1"/>
              <a:t>apprendre</a:t>
            </a:r>
            <a:r>
              <a:rPr lang="en-US" dirty="0"/>
              <a:t> la </a:t>
            </a:r>
            <a:r>
              <a:rPr lang="en-US" dirty="0" err="1"/>
              <a:t>prise</a:t>
            </a:r>
            <a:r>
              <a:rPr lang="en-US" dirty="0"/>
              <a:t> </a:t>
            </a:r>
            <a:r>
              <a:rPr lang="en-US" dirty="0" err="1"/>
              <a:t>décision</a:t>
            </a:r>
            <a:r>
              <a:rPr lang="en-US" dirty="0"/>
              <a:t> </a:t>
            </a:r>
            <a:r>
              <a:rPr lang="en-US" dirty="0" err="1"/>
              <a:t>séquentielle</a:t>
            </a:r>
            <a:endParaRPr lang="en-US" dirty="0"/>
          </a:p>
          <a:p>
            <a:pPr marL="457200" lvl="1" indent="0">
              <a:buNone/>
            </a:pPr>
            <a:endParaRPr lang="en-US" dirty="0"/>
          </a:p>
          <a:p>
            <a:r>
              <a:rPr lang="en-US" dirty="0" err="1"/>
              <a:t>C</a:t>
            </a:r>
            <a:r>
              <a:rPr lang="en-US" altLang="fr-FR" dirty="0" err="1"/>
              <a:t>’</a:t>
            </a:r>
            <a:r>
              <a:rPr lang="en-US" dirty="0" err="1"/>
              <a:t>est</a:t>
            </a:r>
            <a:r>
              <a:rPr lang="en-US" dirty="0"/>
              <a:t> un </a:t>
            </a:r>
            <a:r>
              <a:rPr lang="en-US" dirty="0" err="1"/>
              <a:t>domaine</a:t>
            </a:r>
            <a:r>
              <a:rPr lang="en-US" dirty="0"/>
              <a:t> de </a:t>
            </a:r>
            <a:r>
              <a:rPr lang="en-US" dirty="0" err="1"/>
              <a:t>recherche</a:t>
            </a:r>
            <a:r>
              <a:rPr lang="en-US" dirty="0"/>
              <a:t> </a:t>
            </a:r>
            <a:r>
              <a:rPr lang="en-US" dirty="0" err="1"/>
              <a:t>très</a:t>
            </a:r>
            <a:r>
              <a:rPr lang="en-US" dirty="0"/>
              <a:t> </a:t>
            </a:r>
            <a:r>
              <a:rPr lang="en-US" dirty="0" err="1"/>
              <a:t>actif</a:t>
            </a:r>
            <a:endParaRPr lang="en-US" dirty="0"/>
          </a:p>
          <a:p>
            <a:pPr lvl="1"/>
            <a:r>
              <a:rPr lang="en-US" dirty="0"/>
              <a:t>Il y a de plus </a:t>
            </a:r>
            <a:r>
              <a:rPr lang="en-US" dirty="0" err="1"/>
              <a:t>en</a:t>
            </a:r>
            <a:r>
              <a:rPr lang="en-US" dirty="0"/>
              <a:t> plus </a:t>
            </a:r>
            <a:r>
              <a:rPr lang="en-US" dirty="0" err="1"/>
              <a:t>d</a:t>
            </a:r>
            <a:r>
              <a:rPr lang="en-US" altLang="fr-FR" dirty="0" err="1"/>
              <a:t>’</a:t>
            </a:r>
            <a:r>
              <a:rPr lang="en-US" dirty="0" err="1"/>
              <a:t>applications</a:t>
            </a:r>
            <a:r>
              <a:rPr lang="en-US" dirty="0"/>
              <a:t>, </a:t>
            </a:r>
            <a:r>
              <a:rPr lang="en-US" dirty="0" err="1"/>
              <a:t>en</a:t>
            </a:r>
            <a:r>
              <a:rPr lang="en-US" dirty="0"/>
              <a:t> </a:t>
            </a:r>
            <a:r>
              <a:rPr lang="en-US" dirty="0" err="1"/>
              <a:t>robotique</a:t>
            </a:r>
            <a:r>
              <a:rPr lang="en-US" dirty="0"/>
              <a:t>, voitures </a:t>
            </a:r>
            <a:r>
              <a:rPr lang="en-US" dirty="0" err="1"/>
              <a:t>autonomes</a:t>
            </a:r>
            <a:r>
              <a:rPr lang="en-US" dirty="0"/>
              <a:t>, et </a:t>
            </a:r>
            <a:r>
              <a:rPr lang="en-US" dirty="0" err="1"/>
              <a:t>d’autres</a:t>
            </a:r>
            <a:r>
              <a:rPr lang="en-US" dirty="0"/>
              <a:t> domains.</a:t>
            </a:r>
          </a:p>
          <a:p>
            <a:r>
              <a:rPr lang="en-US" dirty="0" err="1"/>
              <a:t>L</a:t>
            </a:r>
            <a:r>
              <a:rPr lang="en-US" altLang="fr-FR" dirty="0" err="1"/>
              <a:t>’</a:t>
            </a:r>
            <a:r>
              <a:rPr lang="en-US" dirty="0" err="1"/>
              <a:t>apprentissage</a:t>
            </a:r>
            <a:r>
              <a:rPr lang="en-US" dirty="0"/>
              <a:t> par </a:t>
            </a:r>
            <a:r>
              <a:rPr lang="en-US" dirty="0" err="1"/>
              <a:t>renforcement</a:t>
            </a:r>
            <a:r>
              <a:rPr lang="en-US" dirty="0"/>
              <a:t> </a:t>
            </a:r>
            <a:r>
              <a:rPr lang="en-US" dirty="0" err="1"/>
              <a:t>est</a:t>
            </a:r>
            <a:r>
              <a:rPr lang="en-US" dirty="0"/>
              <a:t> plus difficile </a:t>
            </a:r>
            <a:r>
              <a:rPr lang="en-US" dirty="0" err="1"/>
              <a:t>lorsque</a:t>
            </a:r>
            <a:r>
              <a:rPr lang="en-US" dirty="0"/>
              <a:t> la </a:t>
            </a:r>
            <a:r>
              <a:rPr lang="en-US" dirty="0" err="1"/>
              <a:t>récompense</a:t>
            </a:r>
            <a:r>
              <a:rPr lang="en-US" dirty="0"/>
              <a:t> </a:t>
            </a:r>
            <a:r>
              <a:rPr lang="en-US" dirty="0" err="1"/>
              <a:t>est</a:t>
            </a:r>
            <a:r>
              <a:rPr lang="en-US" dirty="0"/>
              <a:t> </a:t>
            </a:r>
            <a:r>
              <a:rPr lang="en-US" dirty="0" err="1"/>
              <a:t>lointaine</a:t>
            </a:r>
            <a:r>
              <a:rPr lang="en-US" dirty="0"/>
              <a:t> (ex.: à la </a:t>
            </a:r>
            <a:r>
              <a:rPr lang="en-US" dirty="0" err="1"/>
              <a:t>toute</a:t>
            </a:r>
            <a:r>
              <a:rPr lang="en-US" dirty="0"/>
              <a:t> fin </a:t>
            </a:r>
            <a:r>
              <a:rPr lang="en-US" dirty="0" err="1"/>
              <a:t>d</a:t>
            </a:r>
            <a:r>
              <a:rPr lang="en-US" altLang="fr-FR" dirty="0" err="1"/>
              <a:t>’</a:t>
            </a:r>
            <a:r>
              <a:rPr lang="en-US" dirty="0" err="1"/>
              <a:t>une</a:t>
            </a:r>
            <a:r>
              <a:rPr lang="en-US" dirty="0"/>
              <a:t> </a:t>
            </a:r>
            <a:r>
              <a:rPr lang="en-US" dirty="0" err="1"/>
              <a:t>partie</a:t>
            </a:r>
            <a:r>
              <a:rPr lang="en-US" dirty="0"/>
              <a:t>)</a:t>
            </a:r>
          </a:p>
          <a:p>
            <a:pPr lvl="1"/>
            <a:r>
              <a:rPr lang="en-US" b="1" dirty="0" err="1"/>
              <a:t>problème</a:t>
            </a:r>
            <a:r>
              <a:rPr lang="en-US" b="1" dirty="0"/>
              <a:t> </a:t>
            </a:r>
            <a:r>
              <a:rPr lang="en-US" b="1" dirty="0" err="1"/>
              <a:t>d</a:t>
            </a:r>
            <a:r>
              <a:rPr lang="en-US" altLang="fr-FR" b="1" dirty="0" err="1"/>
              <a:t>’</a:t>
            </a:r>
            <a:r>
              <a:rPr lang="en-US" b="1" dirty="0" err="1"/>
              <a:t>assignation</a:t>
            </a:r>
            <a:r>
              <a:rPr lang="en-US" b="1" dirty="0"/>
              <a:t> de </a:t>
            </a:r>
            <a:r>
              <a:rPr lang="en-US" b="1" dirty="0" err="1"/>
              <a:t>crédit</a:t>
            </a:r>
            <a:r>
              <a:rPr lang="en-US" b="1" dirty="0"/>
              <a:t> </a:t>
            </a:r>
            <a:r>
              <a:rPr lang="en-US" dirty="0"/>
              <a:t>(</a:t>
            </a:r>
            <a:r>
              <a:rPr lang="en-US" i="1" dirty="0"/>
              <a:t>credit</a:t>
            </a:r>
            <a:r>
              <a:rPr lang="en-US" dirty="0"/>
              <a:t> </a:t>
            </a:r>
            <a:r>
              <a:rPr lang="en-US" i="1" dirty="0"/>
              <a:t>assignment</a:t>
            </a:r>
            <a:r>
              <a:rPr lang="en-US" dirty="0"/>
              <a:t>)</a:t>
            </a:r>
          </a:p>
          <a:p>
            <a:pPr lvl="2"/>
            <a:r>
              <a:rPr lang="en-US" dirty="0" err="1"/>
              <a:t>est-ce</a:t>
            </a:r>
            <a:r>
              <a:rPr lang="en-US" dirty="0"/>
              <a:t> </a:t>
            </a:r>
            <a:r>
              <a:rPr lang="en-US" dirty="0" err="1"/>
              <a:t>que</a:t>
            </a:r>
            <a:r>
              <a:rPr lang="en-US" dirty="0"/>
              <a:t> ma </a:t>
            </a:r>
            <a:r>
              <a:rPr lang="en-US" dirty="0" err="1"/>
              <a:t>victoire</a:t>
            </a:r>
            <a:r>
              <a:rPr lang="en-US" dirty="0"/>
              <a:t> </a:t>
            </a:r>
            <a:r>
              <a:rPr lang="en-US" dirty="0" err="1"/>
              <a:t>est</a:t>
            </a:r>
            <a:r>
              <a:rPr lang="en-US" dirty="0"/>
              <a:t> due à mon premier coup? mon dernier? les </a:t>
            </a:r>
            <a:r>
              <a:rPr lang="en-US" dirty="0" err="1"/>
              <a:t>deux</a:t>
            </a:r>
            <a:r>
              <a:rPr lang="en-US" dirty="0"/>
              <a:t>?</a:t>
            </a:r>
          </a:p>
          <a:p>
            <a:pPr lvl="1"/>
            <a:r>
              <a:rPr lang="en-US" dirty="0"/>
              <a:t>on </a:t>
            </a:r>
            <a:r>
              <a:rPr lang="en-US" dirty="0" err="1"/>
              <a:t>ajoute</a:t>
            </a:r>
            <a:r>
              <a:rPr lang="en-US" dirty="0"/>
              <a:t> </a:t>
            </a:r>
            <a:r>
              <a:rPr lang="en-US" dirty="0" err="1"/>
              <a:t>parfois</a:t>
            </a:r>
            <a:r>
              <a:rPr lang="en-US" dirty="0"/>
              <a:t> des </a:t>
            </a:r>
            <a:r>
              <a:rPr lang="en-US" dirty="0" err="1"/>
              <a:t>renforcements</a:t>
            </a:r>
            <a:r>
              <a:rPr lang="en-US" dirty="0"/>
              <a:t> </a:t>
            </a:r>
            <a:r>
              <a:rPr lang="en-US" dirty="0" err="1"/>
              <a:t>positifs</a:t>
            </a:r>
            <a:r>
              <a:rPr lang="en-US" dirty="0"/>
              <a:t> </a:t>
            </a:r>
            <a:r>
              <a:rPr lang="en-US" dirty="0" err="1"/>
              <a:t>intermédiaires</a:t>
            </a:r>
            <a:r>
              <a:rPr lang="en-US" dirty="0"/>
              <a:t> </a:t>
            </a:r>
            <a:r>
              <a:rPr lang="en-US" dirty="0" err="1"/>
              <a:t>appropriés</a:t>
            </a:r>
            <a:r>
              <a:rPr lang="en-US" dirty="0"/>
              <a:t> (</a:t>
            </a:r>
            <a:r>
              <a:rPr lang="en-US" b="1" i="1" dirty="0"/>
              <a:t>reward shaping</a:t>
            </a:r>
            <a:r>
              <a:rPr lang="en-US" dirty="0"/>
              <a:t>)</a:t>
            </a:r>
          </a:p>
          <a:p>
            <a:pPr lvl="2"/>
            <a:r>
              <a:rPr lang="en-US" dirty="0"/>
              <a:t>inconvenient: </a:t>
            </a:r>
            <a:r>
              <a:rPr lang="en-US" dirty="0" err="1"/>
              <a:t>demande</a:t>
            </a:r>
            <a:r>
              <a:rPr lang="en-US" dirty="0"/>
              <a:t> de </a:t>
            </a:r>
            <a:r>
              <a:rPr lang="en-US" dirty="0" err="1"/>
              <a:t>l</a:t>
            </a:r>
            <a:r>
              <a:rPr lang="en-US" altLang="fr-FR" dirty="0" err="1"/>
              <a:t>’</a:t>
            </a:r>
            <a:r>
              <a:rPr lang="en-US" dirty="0" err="1"/>
              <a:t>expertise</a:t>
            </a:r>
            <a:endParaRPr lang="en-US" dirty="0"/>
          </a:p>
        </p:txBody>
      </p:sp>
      <p:sp>
        <p:nvSpPr>
          <p:cNvPr id="1013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13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959992E-D88C-4F95-86AC-29FF7CDA20A4}" type="slidenum">
              <a:rPr lang="en-US" altLang="ko-KR" sz="1400">
                <a:latin typeface="Calibri" pitchFamily="34" charset="0"/>
              </a:rPr>
              <a:pPr eaLnBrk="1" hangingPunct="1"/>
              <a:t>83</a:t>
            </a:fld>
            <a:endParaRPr lang="en-US" altLang="ko-KR" sz="1400">
              <a:latin typeface="Calibri"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84</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en-US" altLang="en-US">
                <a:latin typeface="Calibri" pitchFamily="34" charset="0"/>
              </a:rPr>
              <a:t>IFT 615</a:t>
            </a: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065554" y="4410404"/>
            <a:ext cx="2010250" cy="584775"/>
          </a:xfrm>
          <a:prstGeom prst="rect">
            <a:avLst/>
          </a:prstGeom>
          <a:solidFill>
            <a:schemeClr val="bg1"/>
          </a:solidFill>
          <a:ln w="25400">
            <a:solidFill>
              <a:schemeClr val="accent1"/>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Processus de décision </a:t>
            </a:r>
          </a:p>
          <a:p>
            <a:pPr algn="ctr">
              <a:defRPr/>
            </a:pPr>
            <a:r>
              <a:rPr lang="fr-CA" altLang="ko-KR" sz="1600" dirty="0">
                <a:latin typeface="Calibri" pitchFamily="34" charset="0"/>
                <a:ea typeface="Malgun Gothic" pitchFamily="34" charset="-127"/>
              </a:rPr>
              <a:t>de </a:t>
            </a:r>
            <a:r>
              <a:rPr lang="fr-CA" sz="1600" dirty="0">
                <a:latin typeface="Calibri" pitchFamily="34" charset="0"/>
                <a:ea typeface="Malgun Gothic" pitchFamily="34" charset="-127"/>
              </a:rPr>
              <a:t>Markov</a:t>
            </a:r>
            <a:endParaRPr lang="fr-FR" sz="1600" dirty="0">
              <a:latin typeface="Calibri" pitchFamily="34" charset="0"/>
            </a:endParaRPr>
          </a:p>
        </p:txBody>
      </p:sp>
      <p:sp>
        <p:nvSpPr>
          <p:cNvPr id="12" name="Rectangle 11"/>
          <p:cNvSpPr>
            <a:spLocks noChangeArrowheads="1"/>
          </p:cNvSpPr>
          <p:nvPr/>
        </p:nvSpPr>
        <p:spPr bwMode="auto">
          <a:xfrm>
            <a:off x="1472152" y="5506962"/>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chemeClr val="tx2"/>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Recherche heuristique globale</a:t>
            </a:r>
            <a:endParaRPr lang="fr-FR" sz="1600" dirty="0">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endCxn id="10" idx="3"/>
          </p:cNvCxnSpPr>
          <p:nvPr/>
        </p:nvCxnSpPr>
        <p:spPr bwMode="auto">
          <a:xfrm flipH="1">
            <a:off x="3075804" y="4675087"/>
            <a:ext cx="679854" cy="2770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2945697" y="4919176"/>
            <a:ext cx="1103426" cy="60835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129838" y="2015629"/>
            <a:ext cx="5534874" cy="1309312"/>
            <a:chOff x="1630018" y="2015628"/>
            <a:chExt cx="7093892"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144530" y="2015628"/>
              <a:ext cx="1579380" cy="597030"/>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113744" y="-468098"/>
              <a:ext cx="1336751" cy="6304203"/>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5400000" flipH="1" flipV="1">
            <a:off x="5427176" y="1745054"/>
            <a:ext cx="815918" cy="2373004"/>
          </a:xfrm>
          <a:prstGeom prst="curvedConnector2">
            <a:avLst/>
          </a:prstGeom>
          <a:ln w="9525">
            <a:solidFill>
              <a:schemeClr val="accent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05D5B856-D4F5-4D9F-9A20-B3F063FD325C}"/>
              </a:ext>
            </a:extLst>
          </p:cNvPr>
          <p:cNvSpPr/>
          <p:nvPr/>
        </p:nvSpPr>
        <p:spPr bwMode="auto">
          <a:xfrm>
            <a:off x="376348" y="1511500"/>
            <a:ext cx="2852884" cy="830997"/>
          </a:xfrm>
          <a:prstGeom prst="rect">
            <a:avLst/>
          </a:prstGeom>
          <a:ln/>
          <a:scene3d>
            <a:camera prst="obliqueTopLeft"/>
            <a:lightRig rig="threePt" dir="t"/>
          </a:scene3d>
          <a:sp3d>
            <a:bevelT prst="slope"/>
          </a:sp3d>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Wingdings" charset="2"/>
              <a:buChar char="ü"/>
              <a:defRPr/>
            </a:pPr>
            <a:r>
              <a:rPr lang="fr-CA" altLang="ko-KR" sz="1600" dirty="0">
                <a:solidFill>
                  <a:schemeClr val="tx1"/>
                </a:solidFill>
              </a:rPr>
              <a:t>Apprentissage supervisé</a:t>
            </a:r>
          </a:p>
          <a:p>
            <a:pPr marL="285750" indent="-285750">
              <a:buFont typeface="Wingdings" charset="2"/>
              <a:buChar char="ü"/>
              <a:defRPr/>
            </a:pPr>
            <a:r>
              <a:rPr lang="fr-CA" altLang="ko-KR" sz="1600" dirty="0">
                <a:solidFill>
                  <a:schemeClr val="tx1"/>
                </a:solidFill>
              </a:rPr>
              <a:t>Apprentissage par renforcement</a:t>
            </a:r>
            <a:endParaRPr lang="fr-CA" sz="1600" b="1" dirty="0"/>
          </a:p>
        </p:txBody>
      </p:sp>
      <p:cxnSp>
        <p:nvCxnSpPr>
          <p:cNvPr id="38" name="Straight Arrow Connector 37">
            <a:extLst>
              <a:ext uri="{FF2B5EF4-FFF2-40B4-BE49-F238E27FC236}">
                <a16:creationId xmlns:a16="http://schemas.microsoft.com/office/drawing/2014/main" id="{46DB008C-2800-4EC5-86B9-DB086314FB1E}"/>
              </a:ext>
            </a:extLst>
          </p:cNvPr>
          <p:cNvCxnSpPr>
            <a:cxnSpLocks/>
            <a:endCxn id="32" idx="2"/>
          </p:cNvCxnSpPr>
          <p:nvPr/>
        </p:nvCxnSpPr>
        <p:spPr>
          <a:xfrm flipH="1" flipV="1">
            <a:off x="1802790" y="2342497"/>
            <a:ext cx="882745" cy="982444"/>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Apprentissage </a:t>
            </a:r>
            <a:r>
              <a:rPr lang="fr-CA">
                <a:latin typeface="Arial" charset="0"/>
              </a:rPr>
              <a:t>par renforcement pour </a:t>
            </a:r>
            <a:r>
              <a:rPr lang="fr-CA" dirty="0">
                <a:latin typeface="Arial" charset="0"/>
              </a:rPr>
              <a:t>quel type d’agents?</a:t>
            </a:r>
          </a:p>
        </p:txBody>
      </p:sp>
      <p:sp>
        <p:nvSpPr>
          <p:cNvPr id="72706" name="Espace réservé de la date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en-US" sz="1400">
                <a:latin typeface="Calibri" charset="0"/>
                <a:ea typeface="ＭＳ Ｐゴシック" charset="0"/>
                <a:cs typeface="ＭＳ Ｐゴシック" charset="0"/>
              </a:rPr>
              <a:t>IFT 615</a:t>
            </a:r>
            <a:endParaRPr lang="fr-CA" sz="1400">
              <a:latin typeface="Calibri" charset="0"/>
              <a:ea typeface="ＭＳ Ｐゴシック" charset="0"/>
              <a:cs typeface="ＭＳ Ｐゴシック" charset="0"/>
            </a:endParaRPr>
          </a:p>
        </p:txBody>
      </p:sp>
      <p:sp>
        <p:nvSpPr>
          <p:cNvPr id="72707" name="Espace réservé du pied de page 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 et Froduald Kabanza</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85</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62525" y="3970461"/>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re 1"/>
          <p:cNvSpPr>
            <a:spLocks noGrp="1"/>
          </p:cNvSpPr>
          <p:nvPr>
            <p:ph type="title"/>
          </p:nvPr>
        </p:nvSpPr>
        <p:spPr/>
        <p:txBody>
          <a:bodyPr/>
          <a:lstStyle/>
          <a:p>
            <a:r>
              <a:rPr lang="fr-CA">
                <a:latin typeface="Arial" pitchFamily="34" charset="0"/>
              </a:rPr>
              <a:t>Vous devriez être capable de...</a:t>
            </a:r>
          </a:p>
        </p:txBody>
      </p:sp>
      <p:sp>
        <p:nvSpPr>
          <p:cNvPr id="105474" name="Espace réservé du contenu 2"/>
          <p:cNvSpPr>
            <a:spLocks noGrp="1"/>
          </p:cNvSpPr>
          <p:nvPr>
            <p:ph idx="1"/>
          </p:nvPr>
        </p:nvSpPr>
        <p:spPr>
          <a:xfrm>
            <a:off x="457199" y="1600200"/>
            <a:ext cx="8283575" cy="4838700"/>
          </a:xfrm>
        </p:spPr>
        <p:txBody>
          <a:bodyPr/>
          <a:lstStyle/>
          <a:p>
            <a:r>
              <a:rPr lang="en-US" dirty="0" err="1"/>
              <a:t>Distinguer</a:t>
            </a:r>
            <a:r>
              <a:rPr lang="en-US" dirty="0"/>
              <a:t> </a:t>
            </a:r>
            <a:r>
              <a:rPr lang="en-US" dirty="0" err="1"/>
              <a:t>l</a:t>
            </a:r>
            <a:r>
              <a:rPr lang="en-US" altLang="fr-FR" dirty="0" err="1"/>
              <a:t>’</a:t>
            </a:r>
            <a:r>
              <a:rPr lang="en-US" dirty="0" err="1"/>
              <a:t>apprentissage</a:t>
            </a:r>
            <a:r>
              <a:rPr lang="en-US" dirty="0"/>
              <a:t> par </a:t>
            </a:r>
            <a:r>
              <a:rPr lang="en-US" dirty="0" err="1"/>
              <a:t>renforcement</a:t>
            </a:r>
            <a:r>
              <a:rPr lang="en-US" dirty="0"/>
              <a:t> </a:t>
            </a:r>
            <a:r>
              <a:rPr lang="en-US" b="1" dirty="0" err="1"/>
              <a:t>passif</a:t>
            </a:r>
            <a:r>
              <a:rPr lang="en-US" dirty="0"/>
              <a:t> vs. </a:t>
            </a:r>
            <a:r>
              <a:rPr lang="en-US" b="1" dirty="0" err="1"/>
              <a:t>actif</a:t>
            </a:r>
            <a:endParaRPr lang="en-US" b="1" dirty="0"/>
          </a:p>
          <a:p>
            <a:pPr>
              <a:spcBef>
                <a:spcPts val="1800"/>
              </a:spcBef>
            </a:pPr>
            <a:r>
              <a:rPr lang="en-US" dirty="0" err="1"/>
              <a:t>Algorithmes</a:t>
            </a:r>
            <a:r>
              <a:rPr lang="en-US" dirty="0"/>
              <a:t> </a:t>
            </a:r>
            <a:r>
              <a:rPr lang="en-US" dirty="0" err="1"/>
              <a:t>passifs</a:t>
            </a:r>
            <a:r>
              <a:rPr lang="en-US" dirty="0"/>
              <a:t>:</a:t>
            </a:r>
          </a:p>
          <a:p>
            <a:pPr lvl="1"/>
            <a:r>
              <a:rPr lang="en-US" dirty="0"/>
              <a:t>savoir </a:t>
            </a:r>
            <a:r>
              <a:rPr lang="en-US" dirty="0" err="1"/>
              <a:t>simuler</a:t>
            </a:r>
            <a:r>
              <a:rPr lang="en-US" dirty="0"/>
              <a:t> </a:t>
            </a:r>
            <a:r>
              <a:rPr lang="en-US" dirty="0" err="1"/>
              <a:t>l</a:t>
            </a:r>
            <a:r>
              <a:rPr lang="en-US" altLang="fr-FR" dirty="0" err="1"/>
              <a:t>’</a:t>
            </a:r>
            <a:r>
              <a:rPr lang="en-US" dirty="0" err="1"/>
              <a:t>estimation</a:t>
            </a:r>
            <a:r>
              <a:rPr lang="en-US" dirty="0"/>
              <a:t> </a:t>
            </a:r>
            <a:r>
              <a:rPr lang="en-US" dirty="0" err="1"/>
              <a:t>directe</a:t>
            </a:r>
            <a:endParaRPr lang="en-US" dirty="0"/>
          </a:p>
          <a:p>
            <a:pPr lvl="1"/>
            <a:r>
              <a:rPr lang="en-US" dirty="0"/>
              <a:t>savoir </a:t>
            </a:r>
            <a:r>
              <a:rPr lang="en-US" dirty="0" err="1"/>
              <a:t>simuler</a:t>
            </a:r>
            <a:r>
              <a:rPr lang="en-US" dirty="0"/>
              <a:t> la </a:t>
            </a:r>
            <a:r>
              <a:rPr lang="en-US" dirty="0" err="1"/>
              <a:t>programmation</a:t>
            </a:r>
            <a:r>
              <a:rPr lang="en-US" dirty="0"/>
              <a:t> </a:t>
            </a:r>
            <a:r>
              <a:rPr lang="en-US" dirty="0" err="1"/>
              <a:t>dynamique</a:t>
            </a:r>
            <a:r>
              <a:rPr lang="en-US" dirty="0"/>
              <a:t> </a:t>
            </a:r>
            <a:r>
              <a:rPr lang="en-US" dirty="0" err="1"/>
              <a:t>adaptative</a:t>
            </a:r>
            <a:r>
              <a:rPr lang="en-US" dirty="0"/>
              <a:t> (PDA)</a:t>
            </a:r>
          </a:p>
          <a:p>
            <a:pPr lvl="1"/>
            <a:r>
              <a:rPr lang="fr-CA" altLang="ko-KR" dirty="0"/>
              <a:t>savoir simuler la différence temporelle (TD)</a:t>
            </a:r>
          </a:p>
          <a:p>
            <a:pPr>
              <a:spcBef>
                <a:spcPts val="1800"/>
              </a:spcBef>
            </a:pPr>
            <a:r>
              <a:rPr lang="en-US" dirty="0" err="1"/>
              <a:t>Algorithmes</a:t>
            </a:r>
            <a:r>
              <a:rPr lang="en-US" dirty="0"/>
              <a:t> </a:t>
            </a:r>
            <a:r>
              <a:rPr lang="en-US" dirty="0" err="1"/>
              <a:t>actifs</a:t>
            </a:r>
            <a:r>
              <a:rPr lang="en-US" dirty="0"/>
              <a:t> </a:t>
            </a:r>
          </a:p>
          <a:p>
            <a:pPr lvl="1"/>
            <a:r>
              <a:rPr lang="en-US" dirty="0"/>
              <a:t>savoir </a:t>
            </a:r>
            <a:r>
              <a:rPr lang="en-US" dirty="0" err="1"/>
              <a:t>simuler</a:t>
            </a:r>
            <a:r>
              <a:rPr lang="en-US" dirty="0"/>
              <a:t> PDA </a:t>
            </a:r>
            <a:r>
              <a:rPr lang="en-US" dirty="0" err="1"/>
              <a:t>actif</a:t>
            </a:r>
            <a:endParaRPr lang="en-US" dirty="0"/>
          </a:p>
          <a:p>
            <a:pPr lvl="1"/>
            <a:r>
              <a:rPr lang="en-US" dirty="0"/>
              <a:t>savoir </a:t>
            </a:r>
            <a:r>
              <a:rPr lang="en-US" dirty="0" err="1"/>
              <a:t>simuler</a:t>
            </a:r>
            <a:r>
              <a:rPr lang="en-US" dirty="0"/>
              <a:t> </a:t>
            </a:r>
            <a:r>
              <a:rPr lang="en-US" i="1" dirty="0"/>
              <a:t>Q-learning</a:t>
            </a:r>
          </a:p>
          <a:p>
            <a:pPr lvl="1"/>
            <a:r>
              <a:rPr lang="en-US" i="1" dirty="0"/>
              <a:t>Savoir </a:t>
            </a:r>
            <a:r>
              <a:rPr lang="en-US" i="1" dirty="0" err="1"/>
              <a:t>expliquer</a:t>
            </a:r>
            <a:r>
              <a:rPr lang="en-US" i="1" dirty="0"/>
              <a:t> Q-Learning (On-policy) vs SARSA (off-policy)</a:t>
            </a:r>
            <a:endParaRPr lang="en-US" dirty="0"/>
          </a:p>
          <a:p>
            <a:pPr eaLnBrk="1" hangingPunct="1">
              <a:spcBef>
                <a:spcPts val="1800"/>
              </a:spcBef>
            </a:pPr>
            <a:r>
              <a:rPr lang="en-US" dirty="0"/>
              <a:t>Savoir comment on </a:t>
            </a:r>
            <a:r>
              <a:rPr lang="en-US" dirty="0" err="1"/>
              <a:t>traiter</a:t>
            </a:r>
            <a:r>
              <a:rPr lang="en-US" dirty="0"/>
              <a:t> le </a:t>
            </a:r>
            <a:r>
              <a:rPr lang="en-US" dirty="0" err="1"/>
              <a:t>dilemme</a:t>
            </a:r>
            <a:r>
              <a:rPr lang="en-US" dirty="0"/>
              <a:t> exploration vs. exploitation</a:t>
            </a:r>
          </a:p>
          <a:p>
            <a:pPr>
              <a:spcBef>
                <a:spcPts val="2000"/>
              </a:spcBef>
            </a:pPr>
            <a:r>
              <a:rPr lang="en-US" dirty="0"/>
              <a:t>Savoir comment on </a:t>
            </a:r>
            <a:r>
              <a:rPr lang="en-US" dirty="0" err="1"/>
              <a:t>traiter</a:t>
            </a:r>
            <a:r>
              <a:rPr lang="en-US" dirty="0"/>
              <a:t> </a:t>
            </a:r>
            <a:r>
              <a:rPr lang="en-US" dirty="0" err="1"/>
              <a:t>l’approximation</a:t>
            </a:r>
            <a:r>
              <a:rPr lang="en-US" dirty="0"/>
              <a:t> de </a:t>
            </a:r>
            <a:r>
              <a:rPr lang="en-US" dirty="0" err="1"/>
              <a:t>fonction</a:t>
            </a:r>
            <a:endParaRPr lang="en-US" dirty="0"/>
          </a:p>
          <a:p>
            <a:pPr marL="0" indent="0" eaLnBrk="1" hangingPunct="1">
              <a:buNone/>
            </a:pPr>
            <a:endParaRPr lang="en-US" dirty="0"/>
          </a:p>
        </p:txBody>
      </p:sp>
      <p:sp>
        <p:nvSpPr>
          <p:cNvPr id="1054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54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64AFC17-A831-4BD9-AD32-8701E1E62089}" type="slidenum">
              <a:rPr lang="en-US" altLang="ko-KR" sz="1400">
                <a:latin typeface="Calibri" pitchFamily="34" charset="0"/>
              </a:rPr>
              <a:pPr eaLnBrk="1" hangingPunct="1"/>
              <a:t>86</a:t>
            </a:fld>
            <a:endParaRPr lang="en-US" altLang="ko-KR" sz="1400">
              <a:latin typeface="Calibri"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Rapprochement de différentes règles d’apprentissage </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87</a:t>
            </a:fld>
            <a:endParaRPr lang="en-US"/>
          </a:p>
        </p:txBody>
      </p:sp>
      <p:sp>
        <p:nvSpPr>
          <p:cNvPr id="7" name="Espace réservé du contenu 6"/>
          <p:cNvSpPr>
            <a:spLocks noGrp="1"/>
          </p:cNvSpPr>
          <p:nvPr>
            <p:ph idx="1"/>
          </p:nvPr>
        </p:nvSpPr>
        <p:spPr>
          <a:xfrm>
            <a:off x="235332" y="3015223"/>
            <a:ext cx="8533130" cy="1180747"/>
          </a:xfrm>
        </p:spPr>
        <p:txBody>
          <a:bodyPr/>
          <a:lstStyle/>
          <a:p>
            <a:r>
              <a:rPr lang="fr-CA" sz="1800" b="1" dirty="0"/>
              <a:t>Algorithme du Perceptron</a:t>
            </a:r>
            <a:r>
              <a:rPr lang="fr-CA" sz="1800" dirty="0"/>
              <a:t>: pour chaque paire</a:t>
            </a:r>
            <a:endParaRPr lang="fr-CA" dirty="0"/>
          </a:p>
          <a:p>
            <a:pPr marL="1257300" lvl="2" indent="-342900">
              <a:spcAft>
                <a:spcPts val="300"/>
              </a:spcAft>
              <a:buFont typeface="+mj-lt"/>
              <a:buAutoNum type="alphaLcPeriod"/>
            </a:pPr>
            <a:r>
              <a:rPr lang="fr-CA" sz="1800" dirty="0"/>
              <a:t>calculer</a:t>
            </a:r>
          </a:p>
          <a:p>
            <a:pPr marL="1257300" lvl="2" indent="-342900">
              <a:spcAft>
                <a:spcPts val="300"/>
              </a:spcAft>
              <a:buFont typeface="+mj-lt"/>
              <a:buAutoNum type="alphaLcPeriod"/>
            </a:pPr>
            <a:r>
              <a:rPr lang="fr-CA" sz="1800" dirty="0"/>
              <a:t>                                                                            </a:t>
            </a:r>
            <a:r>
              <a:rPr lang="fr-CA" dirty="0"/>
              <a:t>(mise à jour des poids et biais)</a:t>
            </a:r>
          </a:p>
        </p:txBody>
      </p:sp>
      <p:pic>
        <p:nvPicPr>
          <p:cNvPr id="13" name="Image 12"/>
          <p:cNvPicPr>
            <a:picLocks noChangeAspect="1"/>
          </p:cNvPicPr>
          <p:nvPr/>
        </p:nvPicPr>
        <p:blipFill>
          <a:blip r:embed="rId3"/>
          <a:stretch>
            <a:fillRect/>
          </a:stretch>
        </p:blipFill>
        <p:spPr>
          <a:xfrm>
            <a:off x="2533735" y="3423118"/>
            <a:ext cx="2834942" cy="241133"/>
          </a:xfrm>
          <a:prstGeom prst="rect">
            <a:avLst/>
          </a:prstGeom>
        </p:spPr>
      </p:pic>
      <p:pic>
        <p:nvPicPr>
          <p:cNvPr id="19" name="Image 18"/>
          <p:cNvPicPr>
            <a:picLocks noChangeAspect="1"/>
          </p:cNvPicPr>
          <p:nvPr/>
        </p:nvPicPr>
        <p:blipFill>
          <a:blip r:embed="rId4"/>
          <a:stretch>
            <a:fillRect/>
          </a:stretch>
        </p:blipFill>
        <p:spPr>
          <a:xfrm>
            <a:off x="1646620" y="3797110"/>
            <a:ext cx="3684773" cy="279584"/>
          </a:xfrm>
          <a:prstGeom prst="rect">
            <a:avLst/>
          </a:prstGeom>
        </p:spPr>
      </p:pic>
      <p:pic>
        <p:nvPicPr>
          <p:cNvPr id="21" name="Image 20"/>
          <p:cNvPicPr>
            <a:picLocks noChangeAspect="1"/>
          </p:cNvPicPr>
          <p:nvPr/>
        </p:nvPicPr>
        <p:blipFill>
          <a:blip r:embed="rId5"/>
          <a:stretch>
            <a:fillRect/>
          </a:stretch>
        </p:blipFill>
        <p:spPr>
          <a:xfrm>
            <a:off x="5083732" y="3103844"/>
            <a:ext cx="1276050" cy="265246"/>
          </a:xfrm>
          <a:prstGeom prst="rect">
            <a:avLst/>
          </a:prstGeom>
        </p:spPr>
      </p:pic>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210376" y="1751024"/>
            <a:ext cx="8533130" cy="118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Règle d’apprentissage par renforcement passive avec la différence temporelle</a:t>
            </a:r>
            <a:r>
              <a:rPr lang="fr-CA" sz="1800" dirty="0"/>
              <a:t>:</a:t>
            </a:r>
          </a:p>
          <a:p>
            <a:pPr marL="0" indent="0">
              <a:buNone/>
            </a:pPr>
            <a:r>
              <a:rPr lang="fr-CA" sz="1800" dirty="0"/>
              <a:t>       pour chaque transition (s, </a:t>
            </a:r>
            <a:r>
              <a:rPr lang="fr-FR" sz="1800" i="1" dirty="0"/>
              <a:t>π(s)</a:t>
            </a:r>
            <a:r>
              <a:rPr lang="fr-CA" sz="1800" dirty="0"/>
              <a:t>, s’) des échantillons</a:t>
            </a:r>
            <a:endParaRPr lang="en-US" sz="1800" i="1" dirty="0"/>
          </a:p>
          <a:p>
            <a:pPr marL="0" indent="0">
              <a:spcBef>
                <a:spcPts val="1200"/>
              </a:spcBef>
              <a:spcAft>
                <a:spcPts val="600"/>
              </a:spcAft>
              <a:buNone/>
            </a:pPr>
            <a:r>
              <a:rPr lang="en-US" sz="1800" i="1" dirty="0"/>
              <a:t>              U(s</a:t>
            </a:r>
            <a:r>
              <a:rPr lang="en-US" sz="1800" dirty="0"/>
              <a:t>) </a:t>
            </a:r>
            <a:r>
              <a:rPr lang="fr-CA" sz="1800" dirty="0">
                <a:sym typeface="Symbol" pitchFamily="18" charset="2"/>
              </a:rPr>
              <a:t></a:t>
            </a:r>
            <a:r>
              <a:rPr lang="fr-CA" sz="1800" dirty="0"/>
              <a:t> </a:t>
            </a:r>
            <a:r>
              <a:rPr lang="en-US" sz="1800" i="1" dirty="0"/>
              <a:t>U(s</a:t>
            </a:r>
            <a:r>
              <a:rPr lang="en-US" sz="1800" dirty="0"/>
              <a:t>)</a:t>
            </a:r>
            <a:r>
              <a:rPr lang="fr-CA" sz="1800" dirty="0"/>
              <a:t> + α [ </a:t>
            </a:r>
            <a:r>
              <a:rPr lang="en-US" sz="1800" i="1" dirty="0"/>
              <a:t>R</a:t>
            </a:r>
            <a:r>
              <a:rPr lang="en-US" sz="1800" dirty="0"/>
              <a:t> + </a:t>
            </a:r>
            <a:r>
              <a:rPr lang="fr-FR" sz="1800" dirty="0"/>
              <a:t>γ </a:t>
            </a:r>
            <a:r>
              <a:rPr lang="en-US" sz="1800" i="1" dirty="0"/>
              <a:t>U(s</a:t>
            </a:r>
            <a:r>
              <a:rPr lang="en-US" altLang="fr-FR" sz="1800" i="1" dirty="0"/>
              <a:t>’</a:t>
            </a:r>
            <a:r>
              <a:rPr lang="en-US" altLang="ja-JP" sz="1800" dirty="0"/>
              <a:t>) </a:t>
            </a:r>
            <a:r>
              <a:rPr lang="fr-FR" altLang="ja-JP" sz="1800" dirty="0"/>
              <a:t>–</a:t>
            </a:r>
            <a:r>
              <a:rPr lang="en-US" altLang="ja-JP" sz="1800" dirty="0"/>
              <a:t> </a:t>
            </a:r>
            <a:r>
              <a:rPr lang="en-US" altLang="ja-JP" sz="1800" i="1" dirty="0"/>
              <a:t>U(s</a:t>
            </a:r>
            <a:r>
              <a:rPr lang="en-US" altLang="ja-JP" sz="1800" dirty="0"/>
              <a:t>) ]</a:t>
            </a:r>
            <a:endParaRPr lang="fr-CA" sz="1800" dirty="0"/>
          </a:p>
        </p:txBody>
      </p:sp>
      <p:pic>
        <p:nvPicPr>
          <p:cNvPr id="14" name="Image 11">
            <a:extLst>
              <a:ext uri="{FF2B5EF4-FFF2-40B4-BE49-F238E27FC236}">
                <a16:creationId xmlns:a16="http://schemas.microsoft.com/office/drawing/2014/main" id="{9114D217-70ED-4B6D-AC2A-093AD9F881A4}"/>
              </a:ext>
            </a:extLst>
          </p:cNvPr>
          <p:cNvPicPr>
            <a:picLocks noChangeAspect="1"/>
          </p:cNvPicPr>
          <p:nvPr/>
        </p:nvPicPr>
        <p:blipFill>
          <a:blip r:embed="rId6"/>
          <a:stretch>
            <a:fillRect/>
          </a:stretch>
        </p:blipFill>
        <p:spPr>
          <a:xfrm>
            <a:off x="1194985" y="4683935"/>
            <a:ext cx="4136408" cy="587843"/>
          </a:xfrm>
          <a:prstGeom prst="rect">
            <a:avLst/>
          </a:prstGeom>
        </p:spPr>
      </p:pic>
      <p:sp>
        <p:nvSpPr>
          <p:cNvPr id="17" name="Espace réservé du contenu 6">
            <a:extLst>
              <a:ext uri="{FF2B5EF4-FFF2-40B4-BE49-F238E27FC236}">
                <a16:creationId xmlns:a16="http://schemas.microsoft.com/office/drawing/2014/main" id="{5410AA0B-EFAC-4A8D-AFE8-141306139AAA}"/>
              </a:ext>
            </a:extLst>
          </p:cNvPr>
          <p:cNvSpPr txBox="1">
            <a:spLocks/>
          </p:cNvSpPr>
          <p:nvPr/>
        </p:nvSpPr>
        <p:spPr bwMode="auto">
          <a:xfrm>
            <a:off x="235332" y="4249998"/>
            <a:ext cx="8533130" cy="56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Descente du gradient :</a:t>
            </a:r>
            <a:endParaRPr lang="fr-CA" sz="1800" i="1" dirty="0"/>
          </a:p>
        </p:txBody>
      </p:sp>
      <p:sp>
        <p:nvSpPr>
          <p:cNvPr id="3" name="TextBox 2">
            <a:extLst>
              <a:ext uri="{FF2B5EF4-FFF2-40B4-BE49-F238E27FC236}">
                <a16:creationId xmlns:a16="http://schemas.microsoft.com/office/drawing/2014/main" id="{7BC97D01-4AF5-4F38-B3A6-393B51560175}"/>
              </a:ext>
            </a:extLst>
          </p:cNvPr>
          <p:cNvSpPr txBox="1"/>
          <p:nvPr/>
        </p:nvSpPr>
        <p:spPr>
          <a:xfrm>
            <a:off x="556054" y="5694511"/>
            <a:ext cx="1650580" cy="369332"/>
          </a:xfrm>
          <a:prstGeom prst="rect">
            <a:avLst/>
          </a:prstGeom>
          <a:noFill/>
        </p:spPr>
        <p:txBody>
          <a:bodyPr wrap="none" rtlCol="0">
            <a:spAutoFit/>
          </a:bodyPr>
          <a:lstStyle/>
          <a:p>
            <a:r>
              <a:rPr lang="fr-CA">
                <a:solidFill>
                  <a:schemeClr val="tx2"/>
                </a:solidFill>
              </a:rPr>
              <a:t>Nouvelle valeur</a:t>
            </a:r>
          </a:p>
        </p:txBody>
      </p:sp>
      <p:sp>
        <p:nvSpPr>
          <p:cNvPr id="18" name="TextBox 17">
            <a:extLst>
              <a:ext uri="{FF2B5EF4-FFF2-40B4-BE49-F238E27FC236}">
                <a16:creationId xmlns:a16="http://schemas.microsoft.com/office/drawing/2014/main" id="{F06DBC2B-2897-4AA6-8EBA-1F47720BB1E3}"/>
              </a:ext>
            </a:extLst>
          </p:cNvPr>
          <p:cNvSpPr txBox="1"/>
          <p:nvPr/>
        </p:nvSpPr>
        <p:spPr>
          <a:xfrm>
            <a:off x="2119017" y="5694511"/>
            <a:ext cx="1699311" cy="369332"/>
          </a:xfrm>
          <a:prstGeom prst="rect">
            <a:avLst/>
          </a:prstGeom>
          <a:noFill/>
        </p:spPr>
        <p:txBody>
          <a:bodyPr wrap="none" rtlCol="0">
            <a:spAutoFit/>
          </a:bodyPr>
          <a:lstStyle/>
          <a:p>
            <a:r>
              <a:rPr lang="fr-CA" dirty="0">
                <a:solidFill>
                  <a:schemeClr val="tx2"/>
                </a:solidFill>
              </a:rPr>
              <a:t>Ancienne valeur</a:t>
            </a:r>
          </a:p>
        </p:txBody>
      </p:sp>
      <p:sp>
        <p:nvSpPr>
          <p:cNvPr id="20" name="TextBox 19">
            <a:extLst>
              <a:ext uri="{FF2B5EF4-FFF2-40B4-BE49-F238E27FC236}">
                <a16:creationId xmlns:a16="http://schemas.microsoft.com/office/drawing/2014/main" id="{CA196800-B390-42C7-8DF8-0B7C754A5E3C}"/>
              </a:ext>
            </a:extLst>
          </p:cNvPr>
          <p:cNvSpPr txBox="1"/>
          <p:nvPr/>
        </p:nvSpPr>
        <p:spPr>
          <a:xfrm>
            <a:off x="4086702" y="5694511"/>
            <a:ext cx="2030749" cy="369332"/>
          </a:xfrm>
          <a:prstGeom prst="rect">
            <a:avLst/>
          </a:prstGeom>
          <a:noFill/>
        </p:spPr>
        <p:txBody>
          <a:bodyPr wrap="none" rtlCol="0">
            <a:spAutoFit/>
          </a:bodyPr>
          <a:lstStyle/>
          <a:p>
            <a:r>
              <a:rPr lang="fr-CA">
                <a:solidFill>
                  <a:schemeClr val="tx2"/>
                </a:solidFill>
              </a:rPr>
              <a:t>Gradient de l’erreur</a:t>
            </a:r>
          </a:p>
        </p:txBody>
      </p:sp>
      <p:cxnSp>
        <p:nvCxnSpPr>
          <p:cNvPr id="10" name="Straight Arrow Connector 9">
            <a:extLst>
              <a:ext uri="{FF2B5EF4-FFF2-40B4-BE49-F238E27FC236}">
                <a16:creationId xmlns:a16="http://schemas.microsoft.com/office/drawing/2014/main" id="{69EABC4E-624A-4EF1-ADAA-4F2DAB6A5C35}"/>
              </a:ext>
            </a:extLst>
          </p:cNvPr>
          <p:cNvCxnSpPr>
            <a:stCxn id="3" idx="0"/>
          </p:cNvCxnSpPr>
          <p:nvPr/>
        </p:nvCxnSpPr>
        <p:spPr>
          <a:xfrm flipV="1">
            <a:off x="1381344" y="5165124"/>
            <a:ext cx="0" cy="529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C49CED9-B1C9-4A86-99E2-4AB19933C21E}"/>
              </a:ext>
            </a:extLst>
          </p:cNvPr>
          <p:cNvCxnSpPr>
            <a:cxnSpLocks/>
          </p:cNvCxnSpPr>
          <p:nvPr/>
        </p:nvCxnSpPr>
        <p:spPr>
          <a:xfrm flipH="1" flipV="1">
            <a:off x="2119017" y="5215360"/>
            <a:ext cx="644878" cy="507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7246486-3FA8-4024-A4DC-348D06345F1A}"/>
              </a:ext>
            </a:extLst>
          </p:cNvPr>
          <p:cNvCxnSpPr>
            <a:cxnSpLocks/>
            <a:endCxn id="24" idx="1"/>
          </p:cNvCxnSpPr>
          <p:nvPr/>
        </p:nvCxnSpPr>
        <p:spPr>
          <a:xfrm flipH="1" flipV="1">
            <a:off x="3743533" y="5425004"/>
            <a:ext cx="583325" cy="332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D150DF41-60AD-43CB-B4C3-E8F973F5FEE5}"/>
              </a:ext>
            </a:extLst>
          </p:cNvPr>
          <p:cNvSpPr/>
          <p:nvPr/>
        </p:nvSpPr>
        <p:spPr>
          <a:xfrm rot="16200000">
            <a:off x="3664409" y="4270278"/>
            <a:ext cx="158248" cy="21512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451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88</a:t>
            </a:fld>
            <a:endParaRPr lang="en-US"/>
          </a:p>
        </p:txBody>
      </p:sp>
      <p:pic>
        <p:nvPicPr>
          <p:cNvPr id="11" name="Picture 10" descr="Diagram&#10;&#10;Description automatically generated">
            <a:extLst>
              <a:ext uri="{FF2B5EF4-FFF2-40B4-BE49-F238E27FC236}">
                <a16:creationId xmlns:a16="http://schemas.microsoft.com/office/drawing/2014/main" id="{F35C87C3-26FB-48AB-9E27-36E39FAB4B1A}"/>
              </a:ext>
            </a:extLst>
          </p:cNvPr>
          <p:cNvPicPr>
            <a:picLocks noChangeAspect="1"/>
          </p:cNvPicPr>
          <p:nvPr/>
        </p:nvPicPr>
        <p:blipFill>
          <a:blip r:embed="rId3"/>
          <a:stretch>
            <a:fillRect/>
          </a:stretch>
        </p:blipFill>
        <p:spPr>
          <a:xfrm>
            <a:off x="843280" y="2407920"/>
            <a:ext cx="6749280" cy="3852509"/>
          </a:xfrm>
          <a:prstGeom prst="rect">
            <a:avLst/>
          </a:prstGeom>
        </p:spPr>
      </p:pic>
      <p:sp>
        <p:nvSpPr>
          <p:cNvPr id="8" name="Espace réservé du contenu 6">
            <a:extLst>
              <a:ext uri="{FF2B5EF4-FFF2-40B4-BE49-F238E27FC236}">
                <a16:creationId xmlns:a16="http://schemas.microsoft.com/office/drawing/2014/main" id="{0019A33B-EC81-4140-926E-4D67B365A0C8}"/>
              </a:ext>
            </a:extLst>
          </p:cNvPr>
          <p:cNvSpPr txBox="1">
            <a:spLocks/>
          </p:cNvSpPr>
          <p:nvPr/>
        </p:nvSpPr>
        <p:spPr bwMode="auto">
          <a:xfrm>
            <a:off x="403225" y="1562393"/>
            <a:ext cx="6948571" cy="66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err="1"/>
              <a:t>Mnih</a:t>
            </a:r>
            <a:r>
              <a:rPr lang="en-CA" sz="1400" dirty="0"/>
              <a:t>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spTree>
    <p:extLst>
      <p:ext uri="{BB962C8B-B14F-4D97-AF65-F5344CB8AC3E}">
        <p14:creationId xmlns:p14="http://schemas.microsoft.com/office/powerpoint/2010/main" val="21859695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89</a:t>
            </a:fld>
            <a:endParaRPr lang="en-US"/>
          </a:p>
        </p:txBody>
      </p:sp>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98615" y="2076144"/>
            <a:ext cx="3074797" cy="149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a:t>Minh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pic>
        <p:nvPicPr>
          <p:cNvPr id="7" name="Picture 6" descr="Chart, bar chart&#10;&#10;Description automatically generated">
            <a:extLst>
              <a:ext uri="{FF2B5EF4-FFF2-40B4-BE49-F238E27FC236}">
                <a16:creationId xmlns:a16="http://schemas.microsoft.com/office/drawing/2014/main" id="{CFFA6E53-A8DD-4DF4-B6EF-7F20F090EC65}"/>
              </a:ext>
            </a:extLst>
          </p:cNvPr>
          <p:cNvPicPr>
            <a:picLocks noChangeAspect="1"/>
          </p:cNvPicPr>
          <p:nvPr/>
        </p:nvPicPr>
        <p:blipFill>
          <a:blip r:embed="rId3"/>
          <a:stretch>
            <a:fillRect/>
          </a:stretch>
        </p:blipFill>
        <p:spPr>
          <a:xfrm>
            <a:off x="3516630" y="1247361"/>
            <a:ext cx="4135120" cy="5191539"/>
          </a:xfrm>
          <a:prstGeom prst="rect">
            <a:avLst/>
          </a:prstGeom>
        </p:spPr>
      </p:pic>
    </p:spTree>
    <p:extLst>
      <p:ext uri="{BB962C8B-B14F-4D97-AF65-F5344CB8AC3E}">
        <p14:creationId xmlns:p14="http://schemas.microsoft.com/office/powerpoint/2010/main" val="58991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Évaluer une politique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9</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4" name="Espace réservé du contenu 2">
                <a:extLst>
                  <a:ext uri="{FF2B5EF4-FFF2-40B4-BE49-F238E27FC236}">
                    <a16:creationId xmlns:a16="http://schemas.microsoft.com/office/drawing/2014/main" id="{1C79B42A-93D2-43FF-9166-DDC77FD9724E}"/>
                  </a:ext>
                </a:extLst>
              </p:cNvPr>
              <p:cNvSpPr>
                <a:spLocks noGrp="1"/>
              </p:cNvSpPr>
              <p:nvPr>
                <p:ph idx="1"/>
              </p:nvPr>
            </p:nvSpPr>
            <p:spPr>
              <a:xfrm>
                <a:off x="394506" y="1092551"/>
                <a:ext cx="8348167" cy="771823"/>
              </a:xfrm>
            </p:spPr>
            <p:txBody>
              <a:bodyPr/>
              <a:lstStyle/>
              <a:p>
                <a:r>
                  <a:rPr lang="fr-CA" altLang="ja-JP" sz="2000" dirty="0">
                    <a:solidFill>
                      <a:schemeClr val="tx1"/>
                    </a:solidFill>
                  </a:rPr>
                  <a:t>Étant donné </a:t>
                </a:r>
                <a14:m>
                  <m:oMath xmlns:m="http://schemas.openxmlformats.org/officeDocument/2006/math">
                    <m:r>
                      <m:rPr>
                        <m:nor/>
                      </m:rPr>
                      <a:rPr lang="fr-CA" altLang="ja-JP" sz="2000" smtClean="0">
                        <a:solidFill>
                          <a:schemeClr val="tx1"/>
                        </a:solidFill>
                      </a:rPr>
                      <m:t>π</m:t>
                    </m:r>
                  </m:oMath>
                </a14:m>
                <a:r>
                  <a:rPr lang="fr-CA" altLang="ja-JP" dirty="0">
                    <a:solidFill>
                      <a:schemeClr val="tx1"/>
                    </a:solidFill>
                  </a:rPr>
                  <a:t>, on peut calculer </a:t>
                </a:r>
                <a:r>
                  <a:rPr lang="fr-CA" altLang="ja-JP" i="1" dirty="0"/>
                  <a:t>U</a:t>
                </a:r>
                <a:r>
                  <a:rPr lang="fr-CA" altLang="ja-JP" baseline="30000" dirty="0"/>
                  <a:t>π</a:t>
                </a:r>
                <a:r>
                  <a:rPr lang="fr-CA" altLang="ja-JP" dirty="0"/>
                  <a:t>(</a:t>
                </a:r>
                <a:r>
                  <a:rPr lang="fr-CA" altLang="ja-JP" i="1" dirty="0"/>
                  <a:t>s</a:t>
                </a:r>
                <a:r>
                  <a:rPr lang="fr-CA" altLang="ja-JP" dirty="0"/>
                  <a:t>) par </a:t>
                </a:r>
                <a:r>
                  <a:rPr lang="fr-CA" altLang="ja-JP" i="1" dirty="0"/>
                  <a:t>résolution du système d’équations</a:t>
                </a:r>
                <a:r>
                  <a:rPr lang="fr-CA" altLang="ja-JP" dirty="0"/>
                  <a:t>, </a:t>
                </a:r>
                <a:r>
                  <a:rPr lang="fr-CA" altLang="ja-JP" i="1" dirty="0" err="1"/>
                  <a:t>modified</a:t>
                </a:r>
                <a:r>
                  <a:rPr lang="fr-CA" altLang="ja-JP" i="1" dirty="0"/>
                  <a:t> </a:t>
                </a:r>
                <a:r>
                  <a:rPr lang="fr-CA" altLang="ja-JP" i="1" dirty="0" err="1"/>
                  <a:t>policy</a:t>
                </a:r>
                <a:r>
                  <a:rPr lang="fr-CA" altLang="ja-JP" i="1" dirty="0"/>
                  <a:t> </a:t>
                </a:r>
                <a:r>
                  <a:rPr lang="fr-CA" altLang="ja-JP" i="1" dirty="0" err="1"/>
                  <a:t>iteration</a:t>
                </a:r>
                <a:r>
                  <a:rPr lang="fr-CA" altLang="ja-JP" i="1" dirty="0"/>
                  <a:t>,  </a:t>
                </a:r>
                <a:r>
                  <a:rPr lang="fr-CA" altLang="ja-JP" dirty="0"/>
                  <a:t>ou</a:t>
                </a:r>
                <a:r>
                  <a:rPr lang="fr-CA" altLang="ja-JP" i="1" dirty="0"/>
                  <a:t> </a:t>
                </a:r>
                <a:r>
                  <a:rPr lang="fr-CA" altLang="ja-JP" i="1" dirty="0" err="1"/>
                  <a:t>asynchronous</a:t>
                </a:r>
                <a:r>
                  <a:rPr lang="fr-CA" altLang="ja-JP" i="1" dirty="0"/>
                  <a:t> </a:t>
                </a:r>
                <a:r>
                  <a:rPr lang="fr-CA" altLang="ja-JP" i="1" dirty="0" err="1"/>
                  <a:t>policy</a:t>
                </a:r>
                <a:r>
                  <a:rPr lang="fr-CA" altLang="ja-JP" i="1" dirty="0"/>
                  <a:t> </a:t>
                </a:r>
                <a:r>
                  <a:rPr lang="fr-CA" altLang="ja-JP" i="1" dirty="0" err="1"/>
                  <a:t>iteration</a:t>
                </a:r>
                <a:r>
                  <a:rPr lang="fr-CA" altLang="ja-JP" i="1" dirty="0"/>
                  <a:t>.</a:t>
                </a:r>
              </a:p>
            </p:txBody>
          </p:sp>
        </mc:Choice>
        <mc:Fallback xmlns="">
          <p:sp>
            <p:nvSpPr>
              <p:cNvPr id="24" name="Espace réservé du contenu 2">
                <a:extLst>
                  <a:ext uri="{FF2B5EF4-FFF2-40B4-BE49-F238E27FC236}">
                    <a16:creationId xmlns:a16="http://schemas.microsoft.com/office/drawing/2014/main" id="{1C79B42A-93D2-43FF-9166-DDC77FD9724E}"/>
                  </a:ext>
                </a:extLst>
              </p:cNvPr>
              <p:cNvSpPr>
                <a:spLocks noGrp="1" noRot="1" noChangeAspect="1" noMove="1" noResize="1" noEditPoints="1" noAdjustHandles="1" noChangeArrowheads="1" noChangeShapeType="1" noTextEdit="1"/>
              </p:cNvSpPr>
              <p:nvPr>
                <p:ph idx="1"/>
              </p:nvPr>
            </p:nvSpPr>
            <p:spPr>
              <a:xfrm>
                <a:off x="394506" y="1092551"/>
                <a:ext cx="8348167" cy="771823"/>
              </a:xfrm>
              <a:blipFill>
                <a:blip r:embed="rId3"/>
                <a:stretch>
                  <a:fillRect l="-1461" t="-21260" r="-1242" b="-472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4EBCC3A-23CA-CFE8-25E7-CDBF67A0DD10}"/>
              </a:ext>
            </a:extLst>
          </p:cNvPr>
          <p:cNvGrpSpPr/>
          <p:nvPr/>
        </p:nvGrpSpPr>
        <p:grpSpPr>
          <a:xfrm>
            <a:off x="974972" y="1948473"/>
            <a:ext cx="7520614" cy="4846913"/>
            <a:chOff x="1116863" y="1663715"/>
            <a:chExt cx="7520614" cy="4846913"/>
          </a:xfrm>
        </p:grpSpPr>
        <p:sp>
          <p:nvSpPr>
            <p:cNvPr id="3" name="Rectangle: Rounded Corners 2">
              <a:extLst>
                <a:ext uri="{FF2B5EF4-FFF2-40B4-BE49-F238E27FC236}">
                  <a16:creationId xmlns:a16="http://schemas.microsoft.com/office/drawing/2014/main" id="{D58BCE0D-5838-5791-48FC-9B9C21F775B9}"/>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AEA45BC-39FC-0AE5-8A6B-AB0CE1AE9D00}"/>
                </a:ext>
              </a:extLst>
            </p:cNvPr>
            <p:cNvGrpSpPr/>
            <p:nvPr/>
          </p:nvGrpSpPr>
          <p:grpSpPr>
            <a:xfrm>
              <a:off x="1116863" y="1663715"/>
              <a:ext cx="7520614" cy="4846913"/>
              <a:chOff x="1116863" y="1663715"/>
              <a:chExt cx="7520614" cy="4846913"/>
            </a:xfrm>
          </p:grpSpPr>
          <mc:AlternateContent xmlns:mc="http://schemas.openxmlformats.org/markup-compatibility/2006" xmlns:a14="http://schemas.microsoft.com/office/drawing/2010/main">
            <mc:Choice Requires="a14">
              <p:graphicFrame>
                <p:nvGraphicFramePr>
                  <p:cNvPr id="6" name="Object 6">
                    <a:extLst>
                      <a:ext uri="{FF2B5EF4-FFF2-40B4-BE49-F238E27FC236}">
                        <a16:creationId xmlns:a16="http://schemas.microsoft.com/office/drawing/2014/main" id="{9C914BAF-C7C9-86EE-2FE4-1A5DA4004C0E}"/>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4" imgW="1657581" imgH="2095793" progId="MSPhotoEd.3">
                          <p:embed/>
                        </p:oleObj>
                      </mc:Choice>
                      <mc:Fallback>
                        <p:oleObj name="Photo Editor Photo" r:id="rId4" imgW="1657581" imgH="2095793" progId="MSPhotoEd.3">
                          <p:embed/>
                          <p:pic>
                            <p:nvPicPr>
                              <p:cNvPr id="6" name="Object 6">
                                <a:extLst>
                                  <a:ext uri="{FF2B5EF4-FFF2-40B4-BE49-F238E27FC236}">
                                    <a16:creationId xmlns:a16="http://schemas.microsoft.com/office/drawing/2014/main" id="{9C914BAF-C7C9-86EE-2FE4-1A5DA4004C0E}"/>
                                  </a:ext>
                                </a:extLst>
                              </p:cNvPr>
                              <p:cNvPicPr>
                                <a:picLocks noChangeAspect="1" noChangeArrowheads="1"/>
                              </p:cNvPicPr>
                              <p:nvPr/>
                            </p:nvPicPr>
                            <p:blipFill>
                              <a:blip r:embed="rId5">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6" imgW="1657581" imgH="2095793" progId="MSPhotoEd.3">
                          <p:embed/>
                        </p:oleObj>
                      </mc:Choice>
                      <mc:Fallback>
                        <p:oleObj name="Photo Editor Photo" r:id="rId6"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7" name="Picture 6" descr="Shape&#10;&#10;Description automatically generated">
                <a:extLst>
                  <a:ext uri="{FF2B5EF4-FFF2-40B4-BE49-F238E27FC236}">
                    <a16:creationId xmlns:a16="http://schemas.microsoft.com/office/drawing/2014/main" id="{94E746F6-A967-93A0-49D1-0CF10C97A139}"/>
                  </a:ext>
                </a:extLst>
              </p:cNvPr>
              <p:cNvPicPr>
                <a:picLocks noChangeAspect="1"/>
              </p:cNvPicPr>
              <p:nvPr/>
            </p:nvPicPr>
            <p:blipFill>
              <a:blip r:embed="rId8"/>
              <a:stretch>
                <a:fillRect/>
              </a:stretch>
            </p:blipFill>
            <p:spPr>
              <a:xfrm>
                <a:off x="5267452" y="5420632"/>
                <a:ext cx="686394" cy="686394"/>
              </a:xfrm>
              <a:prstGeom prst="rect">
                <a:avLst/>
              </a:prstGeom>
            </p:spPr>
          </p:pic>
          <p:sp>
            <p:nvSpPr>
              <p:cNvPr id="8" name="Rectangle: Rounded Corners 7">
                <a:extLst>
                  <a:ext uri="{FF2B5EF4-FFF2-40B4-BE49-F238E27FC236}">
                    <a16:creationId xmlns:a16="http://schemas.microsoft.com/office/drawing/2014/main" id="{4E510B7F-00B1-0718-E83B-12BCFB66F384}"/>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7DA1E2-B50E-4C84-4AA4-E61A53EADDDD}"/>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11" name="TextBox 10">
                <a:extLst>
                  <a:ext uri="{FF2B5EF4-FFF2-40B4-BE49-F238E27FC236}">
                    <a16:creationId xmlns:a16="http://schemas.microsoft.com/office/drawing/2014/main" id="{F5786D3A-F0BB-89F4-3D45-850EB4D4F56D}"/>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2" name="Connector: Elbow 11">
                <a:extLst>
                  <a:ext uri="{FF2B5EF4-FFF2-40B4-BE49-F238E27FC236}">
                    <a16:creationId xmlns:a16="http://schemas.microsoft.com/office/drawing/2014/main" id="{CF8E54F7-0272-5C7C-B3E2-423E4D88D89F}"/>
                  </a:ext>
                </a:extLst>
              </p:cNvPr>
              <p:cNvCxnSpPr>
                <a:cxnSpLocks/>
                <a:stCxn id="8" idx="3"/>
                <a:endCxn id="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566808-FB1B-0E48-9DCB-CABC7C244D0C}"/>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9"/>
                    <a:stretch>
                      <a:fillRect b="-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EB71AB5-A46A-694F-8629-DC1D3075EB2B}"/>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10"/>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8870CA4-79B8-FC8E-5560-96AB05C35E18}"/>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17" name="TextBox 16">
                <a:extLst>
                  <a:ext uri="{FF2B5EF4-FFF2-40B4-BE49-F238E27FC236}">
                    <a16:creationId xmlns:a16="http://schemas.microsoft.com/office/drawing/2014/main" id="{050C515A-00F4-6AC2-34A8-5808AB1FA157}"/>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18" name="TextBox 17">
                <a:extLst>
                  <a:ext uri="{FF2B5EF4-FFF2-40B4-BE49-F238E27FC236}">
                    <a16:creationId xmlns:a16="http://schemas.microsoft.com/office/drawing/2014/main" id="{A99193F7-D611-5EA4-C152-3B9792A1F53F}"/>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19" name="Connector: Elbow 18">
                <a:extLst>
                  <a:ext uri="{FF2B5EF4-FFF2-40B4-BE49-F238E27FC236}">
                    <a16:creationId xmlns:a16="http://schemas.microsoft.com/office/drawing/2014/main" id="{27B6DDB7-2568-7666-F1ED-0A42130EB9A7}"/>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C37E1BE-9774-E967-7C8A-1C2C0457F60C}"/>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sp>
        <p:nvSpPr>
          <p:cNvPr id="23" name="TextBox 22">
            <a:extLst>
              <a:ext uri="{FF2B5EF4-FFF2-40B4-BE49-F238E27FC236}">
                <a16:creationId xmlns:a16="http://schemas.microsoft.com/office/drawing/2014/main" id="{8B83335E-75D8-2E4B-DF7C-9DD80F97F993}"/>
              </a:ext>
            </a:extLst>
          </p:cNvPr>
          <p:cNvSpPr txBox="1"/>
          <p:nvPr/>
        </p:nvSpPr>
        <p:spPr>
          <a:xfrm>
            <a:off x="1963851" y="3442961"/>
            <a:ext cx="5722051" cy="400110"/>
          </a:xfrm>
          <a:prstGeom prst="rect">
            <a:avLst/>
          </a:prstGeom>
          <a:noFill/>
        </p:spPr>
        <p:txBody>
          <a:bodyPr wrap="square">
            <a:spAutoFit/>
          </a:bodyPr>
          <a:lstStyle/>
          <a:p>
            <a:r>
              <a:rPr lang="fr-CA" sz="2000" i="1" dirty="0"/>
              <a:t>U</a:t>
            </a:r>
            <a:r>
              <a:rPr lang="fr-FR" sz="2000" i="1" baseline="30000" dirty="0"/>
              <a:t>π</a:t>
            </a:r>
            <a:r>
              <a:rPr lang="fr-CA" sz="2000" i="1" dirty="0"/>
              <a:t>(s) = </a:t>
            </a:r>
            <a:r>
              <a:rPr lang="en-US" sz="2000" i="1" dirty="0"/>
              <a:t>Σ </a:t>
            </a:r>
            <a:r>
              <a:rPr lang="en-US" sz="2000" i="1" baseline="-25000" dirty="0"/>
              <a:t>s</a:t>
            </a:r>
            <a:r>
              <a:rPr lang="en-US" altLang="fr-FR" sz="2000" i="1" baseline="-25000" dirty="0"/>
              <a:t>’</a:t>
            </a:r>
            <a:r>
              <a:rPr lang="en-US" sz="2000" i="1" baseline="-25000" dirty="0"/>
              <a:t> </a:t>
            </a:r>
            <a:r>
              <a:rPr lang="fr-CA" sz="2000" i="1" baseline="-25000" dirty="0">
                <a:sym typeface="Symbol" pitchFamily="18" charset="2"/>
              </a:rPr>
              <a:t></a:t>
            </a:r>
            <a:r>
              <a:rPr lang="en-US" sz="2000" i="1" baseline="-25000" dirty="0"/>
              <a:t> S </a:t>
            </a:r>
            <a:r>
              <a:rPr lang="en-US" sz="2000" i="1" dirty="0"/>
              <a:t>P(s</a:t>
            </a:r>
            <a:r>
              <a:rPr lang="en-US" altLang="fr-FR" sz="2000" i="1" dirty="0"/>
              <a:t>’</a:t>
            </a:r>
            <a:r>
              <a:rPr lang="fr-CA" altLang="ja-JP" sz="2000" i="1" dirty="0"/>
              <a:t>|s, </a:t>
            </a:r>
            <a:r>
              <a:rPr lang="fr-FR" altLang="ja-JP" sz="2000" i="1" dirty="0"/>
              <a:t>π</a:t>
            </a:r>
            <a:r>
              <a:rPr lang="en-US" altLang="ja-JP" sz="2000" i="1" dirty="0"/>
              <a:t>(s)) [R(s, </a:t>
            </a:r>
            <a:r>
              <a:rPr lang="fr-FR" altLang="ja-JP" sz="2000" i="1" dirty="0"/>
              <a:t>π</a:t>
            </a:r>
            <a:r>
              <a:rPr lang="en-US" altLang="ja-JP" sz="2000" i="1" dirty="0"/>
              <a:t>(s), s’) + </a:t>
            </a:r>
            <a:r>
              <a:rPr lang="fr-FR" sz="2000" i="1" dirty="0"/>
              <a:t>γ </a:t>
            </a:r>
            <a:r>
              <a:rPr lang="fr-CA" sz="2000" i="1" dirty="0"/>
              <a:t>U</a:t>
            </a:r>
            <a:r>
              <a:rPr lang="fr-FR" sz="2000" i="1" baseline="30000" dirty="0"/>
              <a:t>π</a:t>
            </a:r>
            <a:r>
              <a:rPr lang="fr-CA" sz="2000" i="1" dirty="0"/>
              <a:t>(s’)]</a:t>
            </a:r>
            <a:endParaRPr lang="en-US" sz="2000" dirty="0"/>
          </a:p>
        </p:txBody>
      </p:sp>
    </p:spTree>
    <p:extLst>
      <p:ext uri="{BB962C8B-B14F-4D97-AF65-F5344CB8AC3E}">
        <p14:creationId xmlns:p14="http://schemas.microsoft.com/office/powerpoint/2010/main" val="200109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6" ma:contentTypeDescription="Crée un document." ma:contentTypeScope="" ma:versionID="adde1713dad0237bebe5b7f0a48ecfba">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34d9627e19b6e0ed2eb421ed6e1fb46a"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documentManagement>
</p:properties>
</file>

<file path=customXml/itemProps1.xml><?xml version="1.0" encoding="utf-8"?>
<ds:datastoreItem xmlns:ds="http://schemas.openxmlformats.org/officeDocument/2006/customXml" ds:itemID="{39B39262-10AE-4BD3-A956-2A3AE87DEA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95ad7f-f2d3-4ad5-827d-a3392f6d419f"/>
    <ds:schemaRef ds:uri="461e6b72-1c26-445f-8625-322369705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A3A9FA-B6DA-49AF-AC07-798E93FF609B}">
  <ds:schemaRefs>
    <ds:schemaRef ds:uri="http://schemas.microsoft.com/sharepoint/v3/contenttype/forms"/>
  </ds:schemaRefs>
</ds:datastoreItem>
</file>

<file path=customXml/itemProps3.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docProps/app.xml><?xml version="1.0" encoding="utf-8"?>
<Properties xmlns="http://schemas.openxmlformats.org/officeDocument/2006/extended-properties" xmlns:vt="http://schemas.openxmlformats.org/officeDocument/2006/docPropsVTypes">
  <Template/>
  <TotalTime>14198</TotalTime>
  <Words>13091</Words>
  <Application>Microsoft Office PowerPoint</Application>
  <PresentationFormat>On-screen Show (4:3)</PresentationFormat>
  <Paragraphs>1671</Paragraphs>
  <Slides>89</Slides>
  <Notes>88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89</vt:i4>
      </vt:variant>
    </vt:vector>
  </HeadingPairs>
  <TitlesOfParts>
    <vt:vector size="100" baseType="lpstr">
      <vt:lpstr>Arial</vt:lpstr>
      <vt:lpstr>Calibri</vt:lpstr>
      <vt:lpstr>Cambria Math</vt:lpstr>
      <vt:lpstr>Capitals</vt:lpstr>
      <vt:lpstr>Lucida Grande</vt:lpstr>
      <vt:lpstr>Times New Roman</vt:lpstr>
      <vt:lpstr>Wingdings</vt:lpstr>
      <vt:lpstr>ift615</vt:lpstr>
      <vt:lpstr>Equation</vt:lpstr>
      <vt:lpstr>Photo Editor Photo</vt:lpstr>
      <vt:lpstr>Clip</vt:lpstr>
      <vt:lpstr>IFT 615 – Intelligence Artificielle   Apprentissage par renforcement </vt:lpstr>
      <vt:lpstr>Sujets couverts</vt:lpstr>
      <vt:lpstr>Agent performant (utility-based)</vt:lpstr>
      <vt:lpstr>Agent qui apprend</vt:lpstr>
      <vt:lpstr>Apprentissage dans un agent</vt:lpstr>
      <vt:lpstr>Types de problèmes d’apprentissage</vt:lpstr>
      <vt:lpstr>Cadre général de  l’apprentissage par renforcement</vt:lpstr>
      <vt:lpstr>Cadre général</vt:lpstr>
      <vt:lpstr>Évaluer une politique</vt:lpstr>
      <vt:lpstr>Calculer une politique optimale</vt:lpstr>
      <vt:lpstr>Apprentissage par renforcement</vt:lpstr>
      <vt:lpstr>Apprentissage par renforcement profond</vt:lpstr>
      <vt:lpstr>Exemple – AlphaGo Zero</vt:lpstr>
      <vt:lpstr>Exemple – ChatGPT</vt:lpstr>
      <vt:lpstr>Exemple – Voitures autonomes</vt:lpstr>
      <vt:lpstr>Exemple académique</vt:lpstr>
      <vt:lpstr>Problème lié à plusieurs domaines</vt:lpstr>
      <vt:lpstr>Charactéristiques principales</vt:lpstr>
      <vt:lpstr>Apprentissage par renforcement</vt:lpstr>
      <vt:lpstr>Dans ce cours...</vt:lpstr>
      <vt:lpstr>Deux cas considérés</vt:lpstr>
      <vt:lpstr>Apprentissage passif</vt:lpstr>
      <vt:lpstr>Apprentissage passif</vt:lpstr>
      <vt:lpstr>Apprentissage passif</vt:lpstr>
      <vt:lpstr>Approche par estimation directe</vt:lpstr>
      <vt:lpstr>Approche par estimation directe</vt:lpstr>
      <vt:lpstr>Approche par estimation directe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Apprentissage par différence temporelle</vt:lpstr>
      <vt:lpstr>Apprentissage par différence temporelle</vt:lpstr>
      <vt:lpstr>Apprentissage par différence temporelle</vt:lpstr>
      <vt:lpstr>Approche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Programmation dynamique adaptative vs différence temporelle</vt:lpstr>
      <vt:lpstr>Apprentissage par renforcement actif</vt:lpstr>
      <vt:lpstr>Apprentissage actif avec PDA vorace</vt:lpstr>
      <vt:lpstr>Apprentissage actif avec PDA vorace</vt:lpstr>
      <vt:lpstr>Approche par programmation  dynamique adaptative vorace</vt:lpstr>
      <vt:lpstr>Limite du PDA vorace</vt:lpstr>
      <vt:lpstr>Limite du PDA vorace</vt:lpstr>
      <vt:lpstr>Dilemme exploration vs. exploitation</vt:lpstr>
      <vt:lpstr>Dilemme exploration vs. exploitation</vt:lpstr>
      <vt:lpstr>Apprentissage actif avec PDA vorace</vt:lpstr>
      <vt:lpstr>Exemple revisité</vt:lpstr>
      <vt:lpstr>Apprentissage actif par  différence temporelle </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Généralisation par  approximation de fonctions</vt:lpstr>
      <vt:lpstr>Exemple: Pacman</vt:lpstr>
      <vt:lpstr>Approximation de fonction</vt:lpstr>
      <vt:lpstr>Approximation de fonction</vt:lpstr>
      <vt:lpstr>Approximer l’estimation directe de l’utilité</vt:lpstr>
      <vt:lpstr>Approximer l’estimation directe de l’utilité</vt:lpstr>
      <vt:lpstr>Approximer l’apprentissage par  différence temporelle</vt:lpstr>
      <vt:lpstr>Apprentissage par renforcement profond</vt:lpstr>
      <vt:lpstr>Ressources intéressantes</vt:lpstr>
      <vt:lpstr>Conclusion</vt:lpstr>
      <vt:lpstr>Sujets couverts par le cours</vt:lpstr>
      <vt:lpstr>Apprentissage par renforcement pour quel type d’agents?</vt:lpstr>
      <vt:lpstr>Vous devriez être capable de...</vt:lpstr>
      <vt:lpstr>Rapprochement de différentes règles d’apprentissage </vt:lpstr>
      <vt:lpstr>DQN</vt:lpstr>
      <vt:lpstr>DQN</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1</cp:revision>
  <cp:lastPrinted>2018-04-06T12:23:55Z</cp:lastPrinted>
  <dcterms:created xsi:type="dcterms:W3CDTF">2011-06-05T12:39:23Z</dcterms:created>
  <dcterms:modified xsi:type="dcterms:W3CDTF">2023-02-10T14:12:05Z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0x01010081A5D1C58639CC438A0985A5163AD7E3</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